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1"/>
  </p:notesMasterIdLst>
  <p:sldIdLst>
    <p:sldId id="329" r:id="rId2"/>
    <p:sldId id="256" r:id="rId3"/>
    <p:sldId id="260" r:id="rId4"/>
    <p:sldId id="312" r:id="rId5"/>
    <p:sldId id="313" r:id="rId6"/>
    <p:sldId id="314" r:id="rId7"/>
    <p:sldId id="315" r:id="rId8"/>
    <p:sldId id="316" r:id="rId9"/>
    <p:sldId id="317" r:id="rId10"/>
    <p:sldId id="318" r:id="rId11"/>
    <p:sldId id="319" r:id="rId12"/>
    <p:sldId id="259" r:id="rId13"/>
    <p:sldId id="321" r:id="rId14"/>
    <p:sldId id="333" r:id="rId15"/>
    <p:sldId id="325" r:id="rId16"/>
    <p:sldId id="326" r:id="rId17"/>
    <p:sldId id="283" r:id="rId18"/>
    <p:sldId id="322" r:id="rId19"/>
    <p:sldId id="265" r:id="rId20"/>
    <p:sldId id="304" r:id="rId21"/>
    <p:sldId id="323" r:id="rId22"/>
    <p:sldId id="324" r:id="rId23"/>
    <p:sldId id="306" r:id="rId24"/>
    <p:sldId id="328" r:id="rId25"/>
    <p:sldId id="310" r:id="rId26"/>
    <p:sldId id="311" r:id="rId27"/>
    <p:sldId id="320" r:id="rId28"/>
    <p:sldId id="331" r:id="rId29"/>
    <p:sldId id="284" r:id="rId30"/>
  </p:sldIdLst>
  <p:sldSz cx="9144000" cy="5143500" type="screen16x9"/>
  <p:notesSz cx="6858000" cy="9144000"/>
  <p:embeddedFontLst>
    <p:embeddedFont>
      <p:font typeface="Barlow Semi Condensed" panose="020B0604020202020204" charset="0"/>
      <p:regular r:id="rId32"/>
      <p:bold r:id="rId33"/>
      <p:italic r:id="rId34"/>
      <p:boldItalic r:id="rId35"/>
    </p:embeddedFont>
    <p:embeddedFont>
      <p:font typeface="Barlow Semi Condensed Medium" panose="020B0604020202020204" charset="0"/>
      <p:regular r:id="rId36"/>
      <p:bold r:id="rId37"/>
      <p:italic r:id="rId38"/>
      <p:boldItalic r:id="rId39"/>
    </p:embeddedFont>
    <p:embeddedFont>
      <p:font typeface="Fjalla One"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95E4FF-A305-497D-8676-AEB7160B196C}">
  <a:tblStyle styleId="{4E95E4FF-A305-497D-8676-AEB7160B19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065671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791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158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416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802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278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98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584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8"/>
        <p:cNvGrpSpPr/>
        <p:nvPr/>
      </p:nvGrpSpPr>
      <p:grpSpPr>
        <a:xfrm>
          <a:off x="0" y="0"/>
          <a:ext cx="0" cy="0"/>
          <a:chOff x="0" y="0"/>
          <a:chExt cx="0" cy="0"/>
        </a:xfrm>
      </p:grpSpPr>
      <p:sp>
        <p:nvSpPr>
          <p:cNvPr id="3539" name="Google Shape;3539;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0" name="Google Shape;3540;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198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38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477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232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04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984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251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45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685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rgbClr val="595959"/>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rgbClr val="595959"/>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rgbClr val="595959"/>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rgbClr val="595959"/>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2" y="1572768"/>
            <a:ext cx="3557100" cy="23865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1pPr>
            <a:lvl2pPr lvl="1"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2pPr>
            <a:lvl3pPr lvl="2"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3pPr>
            <a:lvl4pPr lvl="3"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4pPr>
            <a:lvl5pPr lvl="4"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5pPr>
            <a:lvl6pPr lvl="5"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6pPr>
            <a:lvl7pPr lvl="6"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7pPr>
            <a:lvl8pPr lvl="7"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8pPr>
            <a:lvl9pPr lvl="8"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rgbClr val="595959"/>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rgbClr val="595959"/>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5880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rgbClr val="595959"/>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8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8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8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8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8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8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8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8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8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8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8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8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8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8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8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8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rgbClr val="374957"/>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rgbClr val="374957"/>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cxnSp>
        <p:nvCxnSpPr>
          <p:cNvPr id="440" name="Google Shape;440;p9"/>
          <p:cNvCxnSpPr/>
          <p:nvPr/>
        </p:nvCxnSpPr>
        <p:spPr>
          <a:xfrm>
            <a:off x="1645925" y="523125"/>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441" name="Google Shape;441;p9"/>
          <p:cNvCxnSpPr/>
          <p:nvPr/>
        </p:nvCxnSpPr>
        <p:spPr>
          <a:xfrm rot="10800000" flipH="1">
            <a:off x="803050" y="529675"/>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442" name="Google Shape;442;p9"/>
          <p:cNvCxnSpPr/>
          <p:nvPr/>
        </p:nvCxnSpPr>
        <p:spPr>
          <a:xfrm>
            <a:off x="0" y="65200"/>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443" name="Google Shape;443;p9"/>
          <p:cNvGrpSpPr/>
          <p:nvPr/>
        </p:nvGrpSpPr>
        <p:grpSpPr>
          <a:xfrm flipH="1">
            <a:off x="499400" y="959675"/>
            <a:ext cx="581800" cy="582350"/>
            <a:chOff x="8064275" y="887850"/>
            <a:chExt cx="581800" cy="582350"/>
          </a:xfrm>
        </p:grpSpPr>
        <p:sp>
          <p:nvSpPr>
            <p:cNvPr id="444" name="Google Shape;444;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9"/>
          <p:cNvGrpSpPr/>
          <p:nvPr/>
        </p:nvGrpSpPr>
        <p:grpSpPr>
          <a:xfrm flipH="1">
            <a:off x="1500400" y="388100"/>
            <a:ext cx="292025" cy="292575"/>
            <a:chOff x="7353050" y="316275"/>
            <a:chExt cx="292025" cy="292575"/>
          </a:xfrm>
        </p:grpSpPr>
        <p:sp>
          <p:nvSpPr>
            <p:cNvPr id="451" name="Google Shape;451;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9"/>
          <p:cNvGrpSpPr/>
          <p:nvPr/>
        </p:nvGrpSpPr>
        <p:grpSpPr>
          <a:xfrm flipH="1">
            <a:off x="3527112" y="361100"/>
            <a:ext cx="175013" cy="27000"/>
            <a:chOff x="5662375" y="212375"/>
            <a:chExt cx="175013" cy="27000"/>
          </a:xfrm>
        </p:grpSpPr>
        <p:sp>
          <p:nvSpPr>
            <p:cNvPr id="462" name="Google Shape;462;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9"/>
          <p:cNvGrpSpPr/>
          <p:nvPr/>
        </p:nvGrpSpPr>
        <p:grpSpPr>
          <a:xfrm flipH="1">
            <a:off x="480412" y="242700"/>
            <a:ext cx="175013" cy="27000"/>
            <a:chOff x="5662375" y="212375"/>
            <a:chExt cx="175013" cy="27000"/>
          </a:xfrm>
        </p:grpSpPr>
        <p:sp>
          <p:nvSpPr>
            <p:cNvPr id="466" name="Google Shape;466;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9"/>
          <p:cNvGrpSpPr/>
          <p:nvPr/>
        </p:nvGrpSpPr>
        <p:grpSpPr>
          <a:xfrm flipH="1">
            <a:off x="901712" y="1653625"/>
            <a:ext cx="175013" cy="27000"/>
            <a:chOff x="5662375" y="212375"/>
            <a:chExt cx="175013" cy="27000"/>
          </a:xfrm>
        </p:grpSpPr>
        <p:sp>
          <p:nvSpPr>
            <p:cNvPr id="470" name="Google Shape;470;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3" name="Google Shape;473;p9"/>
          <p:cNvCxnSpPr/>
          <p:nvPr/>
        </p:nvCxnSpPr>
        <p:spPr>
          <a:xfrm>
            <a:off x="791400" y="4212400"/>
            <a:ext cx="1157100" cy="542700"/>
          </a:xfrm>
          <a:prstGeom prst="straightConnector1">
            <a:avLst/>
          </a:prstGeom>
          <a:noFill/>
          <a:ln w="9525" cap="flat" cmpd="sng">
            <a:solidFill>
              <a:srgbClr val="374957"/>
            </a:solidFill>
            <a:prstDash val="solid"/>
            <a:round/>
            <a:headEnd type="none" w="med" len="med"/>
            <a:tailEnd type="none" w="med" len="med"/>
          </a:ln>
        </p:spPr>
      </p:cxnSp>
      <p:cxnSp>
        <p:nvCxnSpPr>
          <p:cNvPr id="474" name="Google Shape;474;p9"/>
          <p:cNvCxnSpPr/>
          <p:nvPr/>
        </p:nvCxnSpPr>
        <p:spPr>
          <a:xfrm rot="10800000" flipH="1">
            <a:off x="0" y="4220425"/>
            <a:ext cx="791400" cy="836400"/>
          </a:xfrm>
          <a:prstGeom prst="straightConnector1">
            <a:avLst/>
          </a:prstGeom>
          <a:noFill/>
          <a:ln w="9525" cap="flat" cmpd="sng">
            <a:solidFill>
              <a:srgbClr val="374957"/>
            </a:solidFill>
            <a:prstDash val="solid"/>
            <a:round/>
            <a:headEnd type="none" w="med" len="med"/>
            <a:tailEnd type="none" w="med" len="med"/>
          </a:ln>
        </p:spPr>
      </p:cxnSp>
      <p:grpSp>
        <p:nvGrpSpPr>
          <p:cNvPr id="475" name="Google Shape;475;p9"/>
          <p:cNvGrpSpPr/>
          <p:nvPr/>
        </p:nvGrpSpPr>
        <p:grpSpPr>
          <a:xfrm rot="10800000">
            <a:off x="499400" y="3940925"/>
            <a:ext cx="581800" cy="582350"/>
            <a:chOff x="8064275" y="887850"/>
            <a:chExt cx="581800" cy="582350"/>
          </a:xfrm>
        </p:grpSpPr>
        <p:sp>
          <p:nvSpPr>
            <p:cNvPr id="476" name="Google Shape;476;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9"/>
          <p:cNvGrpSpPr/>
          <p:nvPr/>
        </p:nvGrpSpPr>
        <p:grpSpPr>
          <a:xfrm rot="10800000">
            <a:off x="1819575" y="4586750"/>
            <a:ext cx="292025" cy="292575"/>
            <a:chOff x="7353050" y="316275"/>
            <a:chExt cx="292025" cy="292575"/>
          </a:xfrm>
        </p:grpSpPr>
        <p:sp>
          <p:nvSpPr>
            <p:cNvPr id="483" name="Google Shape;483;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9"/>
          <p:cNvGrpSpPr/>
          <p:nvPr/>
        </p:nvGrpSpPr>
        <p:grpSpPr>
          <a:xfrm rot="10800000">
            <a:off x="212525" y="4645550"/>
            <a:ext cx="175000" cy="175000"/>
            <a:chOff x="8792300" y="321275"/>
            <a:chExt cx="175000" cy="175000"/>
          </a:xfrm>
        </p:grpSpPr>
        <p:sp>
          <p:nvSpPr>
            <p:cNvPr id="488" name="Google Shape;488;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9"/>
          <p:cNvGrpSpPr/>
          <p:nvPr/>
        </p:nvGrpSpPr>
        <p:grpSpPr>
          <a:xfrm rot="10800000">
            <a:off x="480412" y="4852325"/>
            <a:ext cx="175013" cy="27000"/>
            <a:chOff x="5662375" y="212375"/>
            <a:chExt cx="175013" cy="27000"/>
          </a:xfrm>
        </p:grpSpPr>
        <p:sp>
          <p:nvSpPr>
            <p:cNvPr id="493" name="Google Shape;493;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rot="10800000">
            <a:off x="1054112" y="3898600"/>
            <a:ext cx="175013" cy="27000"/>
            <a:chOff x="5662375" y="212375"/>
            <a:chExt cx="175013" cy="27000"/>
          </a:xfrm>
        </p:grpSpPr>
        <p:sp>
          <p:nvSpPr>
            <p:cNvPr id="497" name="Google Shape;497;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Font typeface="Barlow Semi Condensed"/>
              <a:buNone/>
              <a:defRPr sz="1600">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rgbClr val="595959"/>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rgbClr val="595959"/>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rgbClr val="595959"/>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rgbClr val="595959"/>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1pPr>
            <a:lvl2pPr lvl="1"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2pPr>
            <a:lvl3pPr lvl="2"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3pPr>
            <a:lvl4pPr lvl="3"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4pPr>
            <a:lvl5pPr lvl="4"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5pPr>
            <a:lvl6pPr lvl="5"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6pPr>
            <a:lvl7pPr lvl="6"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7pPr>
            <a:lvl8pPr lvl="7"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8pPr>
            <a:lvl9pPr lvl="8"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8" r:id="rId8"/>
    <p:sldLayoutId id="2147483661" r:id="rId9"/>
    <p:sldLayoutId id="2147483662" r:id="rId10"/>
    <p:sldLayoutId id="2147483664" r:id="rId11"/>
    <p:sldLayoutId id="2147483665" r:id="rId12"/>
    <p:sldLayoutId id="2147483673" r:id="rId13"/>
    <p:sldLayoutId id="2147483674"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hyperlink" Target="https://github.com/JoeTech-Studio/Problemas-De-Concurrencia.gi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2F02AC7-F7CD-42A6-A920-BADC77683F1E}"/>
              </a:ext>
            </a:extLst>
          </p:cNvPr>
          <p:cNvPicPr>
            <a:picLocks noChangeAspect="1"/>
          </p:cNvPicPr>
          <p:nvPr/>
        </p:nvPicPr>
        <p:blipFill>
          <a:blip r:embed="rId2"/>
          <a:stretch>
            <a:fillRect/>
          </a:stretch>
        </p:blipFill>
        <p:spPr>
          <a:xfrm>
            <a:off x="0" y="271350"/>
            <a:ext cx="9144000" cy="4572000"/>
          </a:xfrm>
          <a:prstGeom prst="rect">
            <a:avLst/>
          </a:prstGeom>
        </p:spPr>
      </p:pic>
    </p:spTree>
    <p:extLst>
      <p:ext uri="{BB962C8B-B14F-4D97-AF65-F5344CB8AC3E}">
        <p14:creationId xmlns:p14="http://schemas.microsoft.com/office/powerpoint/2010/main" val="321549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rucos sencillos para sobrellevar el miedo a volar">
            <a:extLst>
              <a:ext uri="{FF2B5EF4-FFF2-40B4-BE49-F238E27FC236}">
                <a16:creationId xmlns:a16="http://schemas.microsoft.com/office/drawing/2014/main" id="{0F496AAA-ED07-4F8F-8D7B-409579C42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469" y="619014"/>
            <a:ext cx="6943061" cy="390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357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RUCOS PARA conseguir ofertas de vuelos en Perú -">
            <a:extLst>
              <a:ext uri="{FF2B5EF4-FFF2-40B4-BE49-F238E27FC236}">
                <a16:creationId xmlns:a16="http://schemas.microsoft.com/office/drawing/2014/main" id="{99828ADC-D6FB-44D5-AE42-8E39C01AC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455" y="750206"/>
            <a:ext cx="6983089" cy="364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92437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37"/>
          <p:cNvSpPr txBox="1">
            <a:spLocks noGrp="1"/>
          </p:cNvSpPr>
          <p:nvPr>
            <p:ph type="title"/>
          </p:nvPr>
        </p:nvSpPr>
        <p:spPr>
          <a:xfrm>
            <a:off x="2971800" y="17671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Lectores y Escritores</a:t>
            </a:r>
            <a:endParaRPr sz="4700" dirty="0"/>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Historia</a:t>
            </a:r>
            <a:endParaRPr dirty="0"/>
          </a:p>
        </p:txBody>
      </p:sp>
      <p:sp>
        <p:nvSpPr>
          <p:cNvPr id="4878" name="Google Shape;4878;p64"/>
          <p:cNvSpPr txBox="1"/>
          <p:nvPr/>
        </p:nvSpPr>
        <p:spPr>
          <a:xfrm>
            <a:off x="983912" y="3983656"/>
            <a:ext cx="4189006" cy="7881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rgbClr val="77C6FC"/>
              </a:buClr>
              <a:buSzPts val="1400"/>
            </a:pPr>
            <a:r>
              <a:rPr lang="es-MX" dirty="0">
                <a:solidFill>
                  <a:srgbClr val="595959"/>
                </a:solidFill>
                <a:latin typeface="Barlow Semi Condensed"/>
                <a:ea typeface="Barlow Semi Condensed"/>
                <a:cs typeface="Barlow Semi Condensed"/>
                <a:sym typeface="Barlow Semi Condensed"/>
              </a:rPr>
              <a:t>(1971) Este artículo tuvo una visión de alto nivel de la programación concurrente. </a:t>
            </a:r>
            <a:endParaRPr dirty="0">
              <a:solidFill>
                <a:srgbClr val="595959"/>
              </a:solidFill>
              <a:latin typeface="Barlow Semi Condensed"/>
              <a:ea typeface="Barlow Semi Condensed"/>
              <a:cs typeface="Barlow Semi Condensed"/>
              <a:sym typeface="Barlow Semi Condensed"/>
            </a:endParaRPr>
          </a:p>
        </p:txBody>
      </p:sp>
      <p:sp>
        <p:nvSpPr>
          <p:cNvPr id="4880" name="Google Shape;4880;p64"/>
          <p:cNvSpPr txBox="1"/>
          <p:nvPr/>
        </p:nvSpPr>
        <p:spPr>
          <a:xfrm>
            <a:off x="5049837" y="2446722"/>
            <a:ext cx="3308100" cy="5232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chemeClr val="accent1"/>
              </a:buClr>
              <a:buSzPts val="1400"/>
            </a:pPr>
            <a:endParaRPr dirty="0">
              <a:solidFill>
                <a:srgbClr val="595959"/>
              </a:solidFill>
              <a:latin typeface="Barlow Semi Condensed"/>
              <a:ea typeface="Barlow Semi Condensed"/>
              <a:cs typeface="Barlow Semi Condensed"/>
              <a:sym typeface="Barlow Semi Condensed"/>
            </a:endParaRPr>
          </a:p>
        </p:txBody>
      </p:sp>
      <p:sp>
        <p:nvSpPr>
          <p:cNvPr id="7" name="CuadroTexto 6"/>
          <p:cNvSpPr txBox="1"/>
          <p:nvPr/>
        </p:nvSpPr>
        <p:spPr>
          <a:xfrm>
            <a:off x="5820309" y="1861946"/>
            <a:ext cx="1767155" cy="1169551"/>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s-EC" dirty="0">
                <a:solidFill>
                  <a:srgbClr val="595959"/>
                </a:solidFill>
                <a:latin typeface="Barlow Semi Condensed"/>
                <a:ea typeface="Barlow Semi Condensed"/>
                <a:cs typeface="Barlow Semi Condensed"/>
              </a:rPr>
              <a:t>Al acceder a un mismo archivo puede existir problemas de comunicación entre procesos.</a:t>
            </a:r>
          </a:p>
        </p:txBody>
      </p:sp>
      <p:pic>
        <p:nvPicPr>
          <p:cNvPr id="2" name="Imagen 1"/>
          <p:cNvPicPr>
            <a:picLocks noChangeAspect="1"/>
          </p:cNvPicPr>
          <p:nvPr/>
        </p:nvPicPr>
        <p:blipFill rotWithShape="1">
          <a:blip r:embed="rId3"/>
          <a:srcRect t="4732" b="2608"/>
          <a:stretch/>
        </p:blipFill>
        <p:spPr>
          <a:xfrm>
            <a:off x="1158940" y="1064455"/>
            <a:ext cx="3838950" cy="2681555"/>
          </a:xfrm>
          <a:prstGeom prst="rect">
            <a:avLst/>
          </a:prstGeom>
        </p:spPr>
      </p:pic>
    </p:spTree>
    <p:extLst>
      <p:ext uri="{BB962C8B-B14F-4D97-AF65-F5344CB8AC3E}">
        <p14:creationId xmlns:p14="http://schemas.microsoft.com/office/powerpoint/2010/main" val="9619223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pic>
        <p:nvPicPr>
          <p:cNvPr id="5" name="Picture 2" descr="https://cdn.discordapp.com/attachments/753436630894903367/754569025585152070/lector_escritor.png">
            <a:extLst>
              <a:ext uri="{FF2B5EF4-FFF2-40B4-BE49-F238E27FC236}">
                <a16:creationId xmlns:a16="http://schemas.microsoft.com/office/drawing/2014/main" id="{061B5E3C-551A-41B4-B95A-636CAC07D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9" y="784091"/>
            <a:ext cx="6457942" cy="357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0711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sp>
        <p:nvSpPr>
          <p:cNvPr id="3150" name="Google Shape;3150;p56"/>
          <p:cNvSpPr txBox="1">
            <a:spLocks noGrp="1"/>
          </p:cNvSpPr>
          <p:nvPr>
            <p:ph type="title"/>
          </p:nvPr>
        </p:nvSpPr>
        <p:spPr>
          <a:xfrm>
            <a:off x="1266450"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El problema</a:t>
            </a:r>
            <a:endParaRPr dirty="0"/>
          </a:p>
          <a:p>
            <a:pPr marL="0" lvl="0" indent="0" algn="ctr" rtl="0">
              <a:spcBef>
                <a:spcPts val="0"/>
              </a:spcBef>
              <a:spcAft>
                <a:spcPts val="0"/>
              </a:spcAft>
              <a:buNone/>
            </a:pPr>
            <a:endParaRPr dirty="0"/>
          </a:p>
        </p:txBody>
      </p:sp>
      <p:sp>
        <p:nvSpPr>
          <p:cNvPr id="3151" name="Google Shape;3151;p56"/>
          <p:cNvSpPr txBox="1">
            <a:spLocks noGrp="1"/>
          </p:cNvSpPr>
          <p:nvPr>
            <p:ph type="subTitle" idx="1"/>
          </p:nvPr>
        </p:nvSpPr>
        <p:spPr>
          <a:xfrm>
            <a:off x="4690875" y="1491351"/>
            <a:ext cx="3557100" cy="26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b="1" dirty="0">
                <a:solidFill>
                  <a:srgbClr val="595959"/>
                </a:solidFill>
              </a:rPr>
              <a:t>Primer p</a:t>
            </a:r>
            <a:r>
              <a:rPr lang="es-MX" b="1" dirty="0">
                <a:solidFill>
                  <a:srgbClr val="595959"/>
                </a:solidFill>
                <a:latin typeface="Barlow Semi Condensed"/>
                <a:ea typeface="Barlow Semi Condensed"/>
                <a:cs typeface="Barlow Semi Condensed"/>
                <a:sym typeface="Barlow Semi Condensed"/>
              </a:rPr>
              <a:t>roceso: </a:t>
            </a:r>
            <a:r>
              <a:rPr lang="es-MX" dirty="0">
                <a:solidFill>
                  <a:srgbClr val="595959"/>
                </a:solidFill>
                <a:latin typeface="Barlow Semi Condensed"/>
                <a:ea typeface="Barlow Semi Condensed"/>
                <a:cs typeface="Barlow Semi Condensed"/>
                <a:sym typeface="Barlow Semi Condensed"/>
              </a:rPr>
              <a:t>lectores interesados en la lectura de una serie de variables compartidas y procesos escritores que modifican el contenido de esas variables compartidas.</a:t>
            </a:r>
          </a:p>
          <a:p>
            <a:pPr marL="0" lvl="0" indent="0" algn="l" rtl="0">
              <a:spcBef>
                <a:spcPts val="0"/>
              </a:spcBef>
              <a:spcAft>
                <a:spcPts val="0"/>
              </a:spcAft>
              <a:buClr>
                <a:schemeClr val="dk1"/>
              </a:buClr>
              <a:buSzPts val="1100"/>
              <a:buFont typeface="Arial"/>
              <a:buNone/>
            </a:pPr>
            <a:r>
              <a:rPr lang="es-MX" b="1" dirty="0">
                <a:solidFill>
                  <a:srgbClr val="595959"/>
                </a:solidFill>
              </a:rPr>
              <a:t>Segundo p</a:t>
            </a:r>
            <a:r>
              <a:rPr lang="es-MX" b="1" dirty="0">
                <a:solidFill>
                  <a:srgbClr val="595959"/>
                </a:solidFill>
                <a:latin typeface="Barlow Semi Condensed"/>
                <a:ea typeface="Barlow Semi Condensed"/>
                <a:cs typeface="Barlow Semi Condensed"/>
                <a:sym typeface="Barlow Semi Condensed"/>
              </a:rPr>
              <a:t>roceso: </a:t>
            </a:r>
            <a:r>
              <a:rPr lang="es-MX" dirty="0">
                <a:solidFill>
                  <a:srgbClr val="595959"/>
                </a:solidFill>
                <a:latin typeface="Barlow Semi Condensed"/>
                <a:ea typeface="Barlow Semi Condensed"/>
                <a:cs typeface="Barlow Semi Condensed"/>
                <a:sym typeface="Barlow Semi Condensed"/>
              </a:rPr>
              <a:t>escritores frente  a los procesos lectores, es decir, ningún nuevo lector debería entrar a leer desde el momento que un escritor esté esperando.</a:t>
            </a:r>
            <a:endParaRPr dirty="0">
              <a:solidFill>
                <a:srgbClr val="595959"/>
              </a:solidFill>
              <a:latin typeface="Barlow Semi Condensed"/>
              <a:ea typeface="Barlow Semi Condensed"/>
              <a:cs typeface="Barlow Semi Condensed"/>
              <a:sym typeface="Barlow Semi Condensed"/>
            </a:endParaRPr>
          </a:p>
        </p:txBody>
      </p:sp>
      <p:pic>
        <p:nvPicPr>
          <p:cNvPr id="1026" name="Picture 2">
            <a:extLst>
              <a:ext uri="{FF2B5EF4-FFF2-40B4-BE49-F238E27FC236}">
                <a16:creationId xmlns:a16="http://schemas.microsoft.com/office/drawing/2014/main" id="{1748EF12-886B-4257-AE3B-22EE8A03F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51" y="1588238"/>
            <a:ext cx="4067175"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93864-F10C-401F-9F0E-28D8479B9B4E}"/>
              </a:ext>
            </a:extLst>
          </p:cNvPr>
          <p:cNvSpPr>
            <a:spLocks noGrp="1"/>
          </p:cNvSpPr>
          <p:nvPr>
            <p:ph type="title"/>
          </p:nvPr>
        </p:nvSpPr>
        <p:spPr>
          <a:xfrm>
            <a:off x="1158000" y="533537"/>
            <a:ext cx="6611100" cy="548700"/>
          </a:xfrm>
        </p:spPr>
        <p:txBody>
          <a:bodyPr/>
          <a:lstStyle/>
          <a:p>
            <a:r>
              <a:rPr lang="es-EC" sz="20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Puntos principales del problema</a:t>
            </a:r>
            <a:br>
              <a:rPr lang="es-EC"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s-EC" dirty="0"/>
          </a:p>
        </p:txBody>
      </p:sp>
      <p:sp>
        <p:nvSpPr>
          <p:cNvPr id="3" name="Subtítulo 2">
            <a:extLst>
              <a:ext uri="{FF2B5EF4-FFF2-40B4-BE49-F238E27FC236}">
                <a16:creationId xmlns:a16="http://schemas.microsoft.com/office/drawing/2014/main" id="{1AB05AD2-2447-4F29-8C06-C92CBE8327DB}"/>
              </a:ext>
            </a:extLst>
          </p:cNvPr>
          <p:cNvSpPr>
            <a:spLocks noGrp="1"/>
          </p:cNvSpPr>
          <p:nvPr>
            <p:ph type="subTitle" idx="1"/>
          </p:nvPr>
        </p:nvSpPr>
        <p:spPr>
          <a:xfrm>
            <a:off x="257095" y="1509823"/>
            <a:ext cx="4495658" cy="2194817"/>
          </a:xfrm>
        </p:spPr>
        <p:txBody>
          <a:bodyPr/>
          <a:lstStyle/>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Modela el acceso a una base de datos</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Podría haber varios lectores al mismo tiempo</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Pero si un escritor está en la base de datos, ningún otro proceso (escritor o lector) podrá ingresar.</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Los escritores requieren acceso exclusivo a la BD (base de datos).</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Si un lector está usando la BD (base de datos) y llega otro u otros lectores, estos podrían ingresar.</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s-EC" dirty="0"/>
          </a:p>
        </p:txBody>
      </p:sp>
      <p:pic>
        <p:nvPicPr>
          <p:cNvPr id="5" name="Imagen 4">
            <a:extLst>
              <a:ext uri="{FF2B5EF4-FFF2-40B4-BE49-F238E27FC236}">
                <a16:creationId xmlns:a16="http://schemas.microsoft.com/office/drawing/2014/main" id="{57EE4CE8-05B7-47AB-99D5-FAD0518F4A9B}"/>
              </a:ext>
            </a:extLst>
          </p:cNvPr>
          <p:cNvPicPr>
            <a:picLocks noChangeAspect="1"/>
          </p:cNvPicPr>
          <p:nvPr/>
        </p:nvPicPr>
        <p:blipFill>
          <a:blip r:embed="rId2"/>
          <a:stretch>
            <a:fillRect/>
          </a:stretch>
        </p:blipFill>
        <p:spPr>
          <a:xfrm>
            <a:off x="4752753" y="1509823"/>
            <a:ext cx="4229228" cy="2494738"/>
          </a:xfrm>
          <a:prstGeom prst="rect">
            <a:avLst/>
          </a:prstGeom>
        </p:spPr>
      </p:pic>
    </p:spTree>
    <p:extLst>
      <p:ext uri="{BB962C8B-B14F-4D97-AF65-F5344CB8AC3E}">
        <p14:creationId xmlns:p14="http://schemas.microsoft.com/office/powerpoint/2010/main" val="3356269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1" name="Google Shape;3451;p61"/>
          <p:cNvSpPr txBox="1">
            <a:spLocks noGrp="1"/>
          </p:cNvSpPr>
          <p:nvPr>
            <p:ph type="body" idx="1"/>
          </p:nvPr>
        </p:nvSpPr>
        <p:spPr>
          <a:xfrm>
            <a:off x="1230080" y="1662326"/>
            <a:ext cx="3551382" cy="22421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MX" b="0" i="0" u="none" strike="noStrike" dirty="0">
                <a:solidFill>
                  <a:srgbClr val="000000"/>
                </a:solidFill>
                <a:effectLst/>
                <a:latin typeface="Barlow Semi Condensed" panose="020B0604020202020204" charset="0"/>
              </a:rPr>
              <a:t>El lector que obtiene el acceso a la base de datos, realiza un </a:t>
            </a:r>
            <a:r>
              <a:rPr lang="es-MX" b="0" u="none" strike="noStrike" dirty="0">
                <a:solidFill>
                  <a:srgbClr val="000000"/>
                </a:solidFill>
                <a:effectLst/>
                <a:latin typeface="Barlow Semi Condensed" panose="020B0604020202020204" charset="0"/>
              </a:rPr>
              <a:t>señal</a:t>
            </a:r>
            <a:r>
              <a:rPr lang="es-MX" b="0" i="0" u="none" strike="noStrike" dirty="0">
                <a:solidFill>
                  <a:srgbClr val="000000"/>
                </a:solidFill>
                <a:effectLst/>
                <a:latin typeface="Barlow Semi Condensed" panose="020B0604020202020204" charset="0"/>
              </a:rPr>
              <a:t> sobre el semáforo. Los lectores siguientes solo incrementan un contador. Al salir los lectores, estos decrementan el contador, y el último en salir realiza un </a:t>
            </a:r>
            <a:r>
              <a:rPr lang="es-MX" b="0" u="none" strike="noStrike" dirty="0">
                <a:solidFill>
                  <a:srgbClr val="000000"/>
                </a:solidFill>
                <a:effectLst/>
                <a:latin typeface="Barlow Semi Condensed" panose="020B0604020202020204" charset="0"/>
              </a:rPr>
              <a:t>señal</a:t>
            </a:r>
            <a:r>
              <a:rPr lang="es-MX" b="0" i="0" u="none" strike="noStrike" dirty="0">
                <a:solidFill>
                  <a:srgbClr val="000000"/>
                </a:solidFill>
                <a:effectLst/>
                <a:latin typeface="Barlow Semi Condensed" panose="020B0604020202020204" charset="0"/>
              </a:rPr>
              <a:t> sobre el semáforo, lo que permite entrar a un escritor bloqueado, si existe.</a:t>
            </a:r>
            <a:endParaRPr sz="1400" dirty="0">
              <a:solidFill>
                <a:srgbClr val="595959"/>
              </a:solidFill>
              <a:latin typeface="Barlow Semi Condensed" panose="020B0604020202020204" charset="0"/>
              <a:sym typeface="Barlow Semi Condensed"/>
            </a:endParaRPr>
          </a:p>
        </p:txBody>
      </p:sp>
      <p:sp>
        <p:nvSpPr>
          <p:cNvPr id="3452" name="Google Shape;3452;p61"/>
          <p:cNvSpPr txBox="1">
            <a:spLocks noGrp="1"/>
          </p:cNvSpPr>
          <p:nvPr>
            <p:ph type="title"/>
          </p:nvPr>
        </p:nvSpPr>
        <p:spPr>
          <a:xfrm>
            <a:off x="2100600" y="355723"/>
            <a:ext cx="4947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Solución</a:t>
            </a:r>
            <a:endParaRPr dirty="0"/>
          </a:p>
        </p:txBody>
      </p:sp>
      <p:grpSp>
        <p:nvGrpSpPr>
          <p:cNvPr id="90" name="Google Shape;4690;p63">
            <a:extLst>
              <a:ext uri="{FF2B5EF4-FFF2-40B4-BE49-F238E27FC236}">
                <a16:creationId xmlns:a16="http://schemas.microsoft.com/office/drawing/2014/main" id="{8E53CBD3-3E5A-4148-8E3B-C23A18377DF6}"/>
              </a:ext>
            </a:extLst>
          </p:cNvPr>
          <p:cNvGrpSpPr/>
          <p:nvPr/>
        </p:nvGrpSpPr>
        <p:grpSpPr>
          <a:xfrm>
            <a:off x="4842377" y="1099846"/>
            <a:ext cx="3179573" cy="2943807"/>
            <a:chOff x="1260950" y="-166737"/>
            <a:chExt cx="5129675" cy="5643987"/>
          </a:xfrm>
        </p:grpSpPr>
        <p:sp>
          <p:nvSpPr>
            <p:cNvPr id="91" name="Google Shape;4691;p63">
              <a:extLst>
                <a:ext uri="{FF2B5EF4-FFF2-40B4-BE49-F238E27FC236}">
                  <a16:creationId xmlns:a16="http://schemas.microsoft.com/office/drawing/2014/main" id="{1D7DEE24-3A3B-460E-B1DA-77FC977042FF}"/>
                </a:ext>
              </a:extLst>
            </p:cNvPr>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692;p63">
              <a:extLst>
                <a:ext uri="{FF2B5EF4-FFF2-40B4-BE49-F238E27FC236}">
                  <a16:creationId xmlns:a16="http://schemas.microsoft.com/office/drawing/2014/main" id="{7891B8F7-ECE9-4169-9E90-8B49D62CAC6C}"/>
                </a:ext>
              </a:extLst>
            </p:cNvPr>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693;p63">
              <a:extLst>
                <a:ext uri="{FF2B5EF4-FFF2-40B4-BE49-F238E27FC236}">
                  <a16:creationId xmlns:a16="http://schemas.microsoft.com/office/drawing/2014/main" id="{A0606841-4F3B-4229-877D-5E54D466BD05}"/>
                </a:ext>
              </a:extLst>
            </p:cNvPr>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694;p63">
              <a:extLst>
                <a:ext uri="{FF2B5EF4-FFF2-40B4-BE49-F238E27FC236}">
                  <a16:creationId xmlns:a16="http://schemas.microsoft.com/office/drawing/2014/main" id="{222B9FAA-ABF6-4FB1-90DB-B1649C9D4FEC}"/>
                </a:ext>
              </a:extLst>
            </p:cNvPr>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695;p63">
              <a:extLst>
                <a:ext uri="{FF2B5EF4-FFF2-40B4-BE49-F238E27FC236}">
                  <a16:creationId xmlns:a16="http://schemas.microsoft.com/office/drawing/2014/main" id="{CD0DCF2C-A6BC-4A94-B1CB-FC0362FFF858}"/>
                </a:ext>
              </a:extLst>
            </p:cNvPr>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696;p63">
              <a:extLst>
                <a:ext uri="{FF2B5EF4-FFF2-40B4-BE49-F238E27FC236}">
                  <a16:creationId xmlns:a16="http://schemas.microsoft.com/office/drawing/2014/main" id="{C6FFF425-A439-43D2-BC96-1AF9D2EB11A7}"/>
                </a:ext>
              </a:extLst>
            </p:cNvPr>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97;p63">
              <a:extLst>
                <a:ext uri="{FF2B5EF4-FFF2-40B4-BE49-F238E27FC236}">
                  <a16:creationId xmlns:a16="http://schemas.microsoft.com/office/drawing/2014/main" id="{FC0817D9-4316-4CC4-9578-BD248411A998}"/>
                </a:ext>
              </a:extLst>
            </p:cNvPr>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698;p63">
              <a:extLst>
                <a:ext uri="{FF2B5EF4-FFF2-40B4-BE49-F238E27FC236}">
                  <a16:creationId xmlns:a16="http://schemas.microsoft.com/office/drawing/2014/main" id="{6D1703A4-B526-4328-91D6-43E95B9A1BC2}"/>
                </a:ext>
              </a:extLst>
            </p:cNvPr>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99;p63">
              <a:extLst>
                <a:ext uri="{FF2B5EF4-FFF2-40B4-BE49-F238E27FC236}">
                  <a16:creationId xmlns:a16="http://schemas.microsoft.com/office/drawing/2014/main" id="{C6C3C8B3-C6F1-4F89-B038-A2706AC1972A}"/>
                </a:ext>
              </a:extLst>
            </p:cNvPr>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700;p63">
              <a:extLst>
                <a:ext uri="{FF2B5EF4-FFF2-40B4-BE49-F238E27FC236}">
                  <a16:creationId xmlns:a16="http://schemas.microsoft.com/office/drawing/2014/main" id="{7FD7E215-2304-4C9C-8555-A3793A843A1A}"/>
                </a:ext>
              </a:extLst>
            </p:cNvPr>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701;p63">
              <a:extLst>
                <a:ext uri="{FF2B5EF4-FFF2-40B4-BE49-F238E27FC236}">
                  <a16:creationId xmlns:a16="http://schemas.microsoft.com/office/drawing/2014/main" id="{05D1879D-9370-409D-88D8-C1211D97206B}"/>
                </a:ext>
              </a:extLst>
            </p:cNvPr>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702;p63">
              <a:extLst>
                <a:ext uri="{FF2B5EF4-FFF2-40B4-BE49-F238E27FC236}">
                  <a16:creationId xmlns:a16="http://schemas.microsoft.com/office/drawing/2014/main" id="{0F091A64-5659-47E9-80BB-8BB76958A5D8}"/>
                </a:ext>
              </a:extLst>
            </p:cNvPr>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703;p63">
              <a:extLst>
                <a:ext uri="{FF2B5EF4-FFF2-40B4-BE49-F238E27FC236}">
                  <a16:creationId xmlns:a16="http://schemas.microsoft.com/office/drawing/2014/main" id="{5690005D-5BC9-4D37-A6AC-8FD4EB7C064E}"/>
                </a:ext>
              </a:extLst>
            </p:cNvPr>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704;p63">
              <a:extLst>
                <a:ext uri="{FF2B5EF4-FFF2-40B4-BE49-F238E27FC236}">
                  <a16:creationId xmlns:a16="http://schemas.microsoft.com/office/drawing/2014/main" id="{3C9A6C43-439D-402B-B391-0B952D0869E0}"/>
                </a:ext>
              </a:extLst>
            </p:cNvPr>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rgbClr val="5F9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705;p63">
              <a:extLst>
                <a:ext uri="{FF2B5EF4-FFF2-40B4-BE49-F238E27FC236}">
                  <a16:creationId xmlns:a16="http://schemas.microsoft.com/office/drawing/2014/main" id="{B27E8D13-EEB6-45C1-A645-15EE21C64B62}"/>
                </a:ext>
              </a:extLst>
            </p:cNvPr>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rgbClr val="5F9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706;p63">
              <a:extLst>
                <a:ext uri="{FF2B5EF4-FFF2-40B4-BE49-F238E27FC236}">
                  <a16:creationId xmlns:a16="http://schemas.microsoft.com/office/drawing/2014/main" id="{478A3BB1-53E1-41F9-9CE2-C88B8C9B8F2F}"/>
                </a:ext>
              </a:extLst>
            </p:cNvPr>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707;p63">
              <a:extLst>
                <a:ext uri="{FF2B5EF4-FFF2-40B4-BE49-F238E27FC236}">
                  <a16:creationId xmlns:a16="http://schemas.microsoft.com/office/drawing/2014/main" id="{14816724-AF1D-4D0F-8D1C-1BB824D3EE09}"/>
                </a:ext>
              </a:extLst>
            </p:cNvPr>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708;p63">
              <a:extLst>
                <a:ext uri="{FF2B5EF4-FFF2-40B4-BE49-F238E27FC236}">
                  <a16:creationId xmlns:a16="http://schemas.microsoft.com/office/drawing/2014/main" id="{13FDEA39-269F-45A4-841B-C0EDA85A93FC}"/>
                </a:ext>
              </a:extLst>
            </p:cNvPr>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709;p63">
              <a:extLst>
                <a:ext uri="{FF2B5EF4-FFF2-40B4-BE49-F238E27FC236}">
                  <a16:creationId xmlns:a16="http://schemas.microsoft.com/office/drawing/2014/main" id="{C879C6C7-4B7B-46E0-8B3A-4577999F61D9}"/>
                </a:ext>
              </a:extLst>
            </p:cNvPr>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710;p63">
              <a:extLst>
                <a:ext uri="{FF2B5EF4-FFF2-40B4-BE49-F238E27FC236}">
                  <a16:creationId xmlns:a16="http://schemas.microsoft.com/office/drawing/2014/main" id="{3488ECC5-C7FE-43E2-9826-3D5A6D9B5BCD}"/>
                </a:ext>
              </a:extLst>
            </p:cNvPr>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711;p63">
              <a:extLst>
                <a:ext uri="{FF2B5EF4-FFF2-40B4-BE49-F238E27FC236}">
                  <a16:creationId xmlns:a16="http://schemas.microsoft.com/office/drawing/2014/main" id="{D33C92A8-BC05-422A-8F5D-89B5CEB00D63}"/>
                </a:ext>
              </a:extLst>
            </p:cNvPr>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712;p63">
              <a:extLst>
                <a:ext uri="{FF2B5EF4-FFF2-40B4-BE49-F238E27FC236}">
                  <a16:creationId xmlns:a16="http://schemas.microsoft.com/office/drawing/2014/main" id="{9E1E0B70-F37E-4DE9-B803-2EDD139C9181}"/>
                </a:ext>
              </a:extLst>
            </p:cNvPr>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713;p63">
              <a:extLst>
                <a:ext uri="{FF2B5EF4-FFF2-40B4-BE49-F238E27FC236}">
                  <a16:creationId xmlns:a16="http://schemas.microsoft.com/office/drawing/2014/main" id="{CE96226A-3503-48C7-A6E9-6689CC9915DD}"/>
                </a:ext>
              </a:extLst>
            </p:cNvPr>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714;p63">
              <a:extLst>
                <a:ext uri="{FF2B5EF4-FFF2-40B4-BE49-F238E27FC236}">
                  <a16:creationId xmlns:a16="http://schemas.microsoft.com/office/drawing/2014/main" id="{3D9DCB49-5865-43FC-B1EA-7BC283C2ACC5}"/>
                </a:ext>
              </a:extLst>
            </p:cNvPr>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715;p63">
              <a:extLst>
                <a:ext uri="{FF2B5EF4-FFF2-40B4-BE49-F238E27FC236}">
                  <a16:creationId xmlns:a16="http://schemas.microsoft.com/office/drawing/2014/main" id="{1857BECA-77BB-45ED-8BA0-99EEB7FA5909}"/>
                </a:ext>
              </a:extLst>
            </p:cNvPr>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716;p63">
              <a:extLst>
                <a:ext uri="{FF2B5EF4-FFF2-40B4-BE49-F238E27FC236}">
                  <a16:creationId xmlns:a16="http://schemas.microsoft.com/office/drawing/2014/main" id="{BA558187-801F-43E7-BAC6-13532F3C0E15}"/>
                </a:ext>
              </a:extLst>
            </p:cNvPr>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717;p63">
              <a:extLst>
                <a:ext uri="{FF2B5EF4-FFF2-40B4-BE49-F238E27FC236}">
                  <a16:creationId xmlns:a16="http://schemas.microsoft.com/office/drawing/2014/main" id="{BE2A4B4D-3D30-4878-A5DE-4452D00CBDD3}"/>
                </a:ext>
              </a:extLst>
            </p:cNvPr>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718;p63">
              <a:extLst>
                <a:ext uri="{FF2B5EF4-FFF2-40B4-BE49-F238E27FC236}">
                  <a16:creationId xmlns:a16="http://schemas.microsoft.com/office/drawing/2014/main" id="{1950489F-53B9-4E3D-AE70-73B7934A4360}"/>
                </a:ext>
              </a:extLst>
            </p:cNvPr>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719;p63">
              <a:extLst>
                <a:ext uri="{FF2B5EF4-FFF2-40B4-BE49-F238E27FC236}">
                  <a16:creationId xmlns:a16="http://schemas.microsoft.com/office/drawing/2014/main" id="{8E875607-54C8-495B-9C06-0484B8B7CA8C}"/>
                </a:ext>
              </a:extLst>
            </p:cNvPr>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720;p63">
              <a:extLst>
                <a:ext uri="{FF2B5EF4-FFF2-40B4-BE49-F238E27FC236}">
                  <a16:creationId xmlns:a16="http://schemas.microsoft.com/office/drawing/2014/main" id="{9B9F8722-BAE1-46D0-B9ED-D7C562FE2881}"/>
                </a:ext>
              </a:extLst>
            </p:cNvPr>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721;p63">
              <a:extLst>
                <a:ext uri="{FF2B5EF4-FFF2-40B4-BE49-F238E27FC236}">
                  <a16:creationId xmlns:a16="http://schemas.microsoft.com/office/drawing/2014/main" id="{0219D234-AC99-4664-B41F-D7BACB5921A2}"/>
                </a:ext>
              </a:extLst>
            </p:cNvPr>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722;p63">
              <a:extLst>
                <a:ext uri="{FF2B5EF4-FFF2-40B4-BE49-F238E27FC236}">
                  <a16:creationId xmlns:a16="http://schemas.microsoft.com/office/drawing/2014/main" id="{50EB1ABC-BC28-453D-B89E-A40126C27AB2}"/>
                </a:ext>
              </a:extLst>
            </p:cNvPr>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723;p63">
              <a:extLst>
                <a:ext uri="{FF2B5EF4-FFF2-40B4-BE49-F238E27FC236}">
                  <a16:creationId xmlns:a16="http://schemas.microsoft.com/office/drawing/2014/main" id="{0926FC99-B507-45C0-9D0C-DD3D039FD99D}"/>
                </a:ext>
              </a:extLst>
            </p:cNvPr>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724;p63">
              <a:extLst>
                <a:ext uri="{FF2B5EF4-FFF2-40B4-BE49-F238E27FC236}">
                  <a16:creationId xmlns:a16="http://schemas.microsoft.com/office/drawing/2014/main" id="{FDDA47AD-18EB-4082-876E-17D423ACDDF6}"/>
                </a:ext>
              </a:extLst>
            </p:cNvPr>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25;p63">
              <a:extLst>
                <a:ext uri="{FF2B5EF4-FFF2-40B4-BE49-F238E27FC236}">
                  <a16:creationId xmlns:a16="http://schemas.microsoft.com/office/drawing/2014/main" id="{4A446E79-A57B-45D3-BA95-8532BC0F9801}"/>
                </a:ext>
              </a:extLst>
            </p:cNvPr>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26;p63">
              <a:extLst>
                <a:ext uri="{FF2B5EF4-FFF2-40B4-BE49-F238E27FC236}">
                  <a16:creationId xmlns:a16="http://schemas.microsoft.com/office/drawing/2014/main" id="{D4A7DD7F-85A5-49BA-AB4B-3F60F77AE1B8}"/>
                </a:ext>
              </a:extLst>
            </p:cNvPr>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27;p63">
              <a:extLst>
                <a:ext uri="{FF2B5EF4-FFF2-40B4-BE49-F238E27FC236}">
                  <a16:creationId xmlns:a16="http://schemas.microsoft.com/office/drawing/2014/main" id="{889D3B8E-7BFD-4277-A7D0-AA615518B393}"/>
                </a:ext>
              </a:extLst>
            </p:cNvPr>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28;p63">
              <a:extLst>
                <a:ext uri="{FF2B5EF4-FFF2-40B4-BE49-F238E27FC236}">
                  <a16:creationId xmlns:a16="http://schemas.microsoft.com/office/drawing/2014/main" id="{0628624C-8A4D-4C76-AE7C-48959BD7AF91}"/>
                </a:ext>
              </a:extLst>
            </p:cNvPr>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29;p63">
              <a:extLst>
                <a:ext uri="{FF2B5EF4-FFF2-40B4-BE49-F238E27FC236}">
                  <a16:creationId xmlns:a16="http://schemas.microsoft.com/office/drawing/2014/main" id="{894FBFEA-E0BA-45A2-8298-006AAB9C7AB2}"/>
                </a:ext>
              </a:extLst>
            </p:cNvPr>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30;p63">
              <a:extLst>
                <a:ext uri="{FF2B5EF4-FFF2-40B4-BE49-F238E27FC236}">
                  <a16:creationId xmlns:a16="http://schemas.microsoft.com/office/drawing/2014/main" id="{3E5F536E-44C4-474F-94E2-719E65539253}"/>
                </a:ext>
              </a:extLst>
            </p:cNvPr>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31;p63">
              <a:extLst>
                <a:ext uri="{FF2B5EF4-FFF2-40B4-BE49-F238E27FC236}">
                  <a16:creationId xmlns:a16="http://schemas.microsoft.com/office/drawing/2014/main" id="{6535CE64-6334-400D-9D5C-9AFFABC9190D}"/>
                </a:ext>
              </a:extLst>
            </p:cNvPr>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32;p63">
              <a:extLst>
                <a:ext uri="{FF2B5EF4-FFF2-40B4-BE49-F238E27FC236}">
                  <a16:creationId xmlns:a16="http://schemas.microsoft.com/office/drawing/2014/main" id="{01162946-A76D-4262-951D-85C47B281501}"/>
                </a:ext>
              </a:extLst>
            </p:cNvPr>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33;p63">
              <a:extLst>
                <a:ext uri="{FF2B5EF4-FFF2-40B4-BE49-F238E27FC236}">
                  <a16:creationId xmlns:a16="http://schemas.microsoft.com/office/drawing/2014/main" id="{550C6592-77CF-458D-9CAD-4CEBC874DAD6}"/>
                </a:ext>
              </a:extLst>
            </p:cNvPr>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734;p63">
              <a:extLst>
                <a:ext uri="{FF2B5EF4-FFF2-40B4-BE49-F238E27FC236}">
                  <a16:creationId xmlns:a16="http://schemas.microsoft.com/office/drawing/2014/main" id="{227D9CB5-88F0-4A2D-939A-157D6C8FFF0E}"/>
                </a:ext>
              </a:extLst>
            </p:cNvPr>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735;p63">
              <a:extLst>
                <a:ext uri="{FF2B5EF4-FFF2-40B4-BE49-F238E27FC236}">
                  <a16:creationId xmlns:a16="http://schemas.microsoft.com/office/drawing/2014/main" id="{0ED9421A-02A2-482A-BAB0-1ADB8FEBF5D3}"/>
                </a:ext>
              </a:extLst>
            </p:cNvPr>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736;p63">
              <a:extLst>
                <a:ext uri="{FF2B5EF4-FFF2-40B4-BE49-F238E27FC236}">
                  <a16:creationId xmlns:a16="http://schemas.microsoft.com/office/drawing/2014/main" id="{2B7D22AB-EA18-4DD3-966A-D21BF2396B79}"/>
                </a:ext>
              </a:extLst>
            </p:cNvPr>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737;p63">
              <a:extLst>
                <a:ext uri="{FF2B5EF4-FFF2-40B4-BE49-F238E27FC236}">
                  <a16:creationId xmlns:a16="http://schemas.microsoft.com/office/drawing/2014/main" id="{1F7D5B33-973A-4BA4-81FB-6B2D297E9609}"/>
                </a:ext>
              </a:extLst>
            </p:cNvPr>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738;p63">
              <a:extLst>
                <a:ext uri="{FF2B5EF4-FFF2-40B4-BE49-F238E27FC236}">
                  <a16:creationId xmlns:a16="http://schemas.microsoft.com/office/drawing/2014/main" id="{2C6CBD43-09A5-4838-AC90-EB475BDCCCE5}"/>
                </a:ext>
              </a:extLst>
            </p:cNvPr>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739;p63">
              <a:extLst>
                <a:ext uri="{FF2B5EF4-FFF2-40B4-BE49-F238E27FC236}">
                  <a16:creationId xmlns:a16="http://schemas.microsoft.com/office/drawing/2014/main" id="{38A8CCD9-457B-4CC2-AD54-5985A7DD6004}"/>
                </a:ext>
              </a:extLst>
            </p:cNvPr>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740;p63">
              <a:extLst>
                <a:ext uri="{FF2B5EF4-FFF2-40B4-BE49-F238E27FC236}">
                  <a16:creationId xmlns:a16="http://schemas.microsoft.com/office/drawing/2014/main" id="{25AF194A-FF5B-4EA2-8C02-E1BA380E0E61}"/>
                </a:ext>
              </a:extLst>
            </p:cNvPr>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741;p63">
              <a:extLst>
                <a:ext uri="{FF2B5EF4-FFF2-40B4-BE49-F238E27FC236}">
                  <a16:creationId xmlns:a16="http://schemas.microsoft.com/office/drawing/2014/main" id="{F89BB3D7-6D03-4DC0-BA95-AD86D039EE9C}"/>
                </a:ext>
              </a:extLst>
            </p:cNvPr>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742;p63">
              <a:extLst>
                <a:ext uri="{FF2B5EF4-FFF2-40B4-BE49-F238E27FC236}">
                  <a16:creationId xmlns:a16="http://schemas.microsoft.com/office/drawing/2014/main" id="{775B2C38-1B31-4563-8406-2D515A2154D2}"/>
                </a:ext>
              </a:extLst>
            </p:cNvPr>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743;p63">
              <a:extLst>
                <a:ext uri="{FF2B5EF4-FFF2-40B4-BE49-F238E27FC236}">
                  <a16:creationId xmlns:a16="http://schemas.microsoft.com/office/drawing/2014/main" id="{B7C683DB-DB72-44ED-BF26-DDD2F442F0FD}"/>
                </a:ext>
              </a:extLst>
            </p:cNvPr>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744;p63">
              <a:extLst>
                <a:ext uri="{FF2B5EF4-FFF2-40B4-BE49-F238E27FC236}">
                  <a16:creationId xmlns:a16="http://schemas.microsoft.com/office/drawing/2014/main" id="{27410976-B2FB-44F0-845C-D449112EFF7E}"/>
                </a:ext>
              </a:extLst>
            </p:cNvPr>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745;p63">
              <a:extLst>
                <a:ext uri="{FF2B5EF4-FFF2-40B4-BE49-F238E27FC236}">
                  <a16:creationId xmlns:a16="http://schemas.microsoft.com/office/drawing/2014/main" id="{92639244-FED8-4F52-A1DD-1276C4CFBC42}"/>
                </a:ext>
              </a:extLst>
            </p:cNvPr>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746;p63">
              <a:extLst>
                <a:ext uri="{FF2B5EF4-FFF2-40B4-BE49-F238E27FC236}">
                  <a16:creationId xmlns:a16="http://schemas.microsoft.com/office/drawing/2014/main" id="{2C4F0EB3-6156-4958-A9F3-410BB8EB3C76}"/>
                </a:ext>
              </a:extLst>
            </p:cNvPr>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747;p63">
              <a:extLst>
                <a:ext uri="{FF2B5EF4-FFF2-40B4-BE49-F238E27FC236}">
                  <a16:creationId xmlns:a16="http://schemas.microsoft.com/office/drawing/2014/main" id="{2CB7C287-987D-42DB-BADF-6BA0043A3261}"/>
                </a:ext>
              </a:extLst>
            </p:cNvPr>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748;p63">
              <a:extLst>
                <a:ext uri="{FF2B5EF4-FFF2-40B4-BE49-F238E27FC236}">
                  <a16:creationId xmlns:a16="http://schemas.microsoft.com/office/drawing/2014/main" id="{1374D66D-46F9-4D7A-96C6-C7F1B7777996}"/>
                </a:ext>
              </a:extLst>
            </p:cNvPr>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749;p63">
              <a:extLst>
                <a:ext uri="{FF2B5EF4-FFF2-40B4-BE49-F238E27FC236}">
                  <a16:creationId xmlns:a16="http://schemas.microsoft.com/office/drawing/2014/main" id="{60A22A17-3A2F-465F-96ED-E3066A8A18C5}"/>
                </a:ext>
              </a:extLst>
            </p:cNvPr>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750;p63">
              <a:extLst>
                <a:ext uri="{FF2B5EF4-FFF2-40B4-BE49-F238E27FC236}">
                  <a16:creationId xmlns:a16="http://schemas.microsoft.com/office/drawing/2014/main" id="{FAB7EF57-8921-4587-A217-DB47CD471895}"/>
                </a:ext>
              </a:extLst>
            </p:cNvPr>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751;p63">
              <a:extLst>
                <a:ext uri="{FF2B5EF4-FFF2-40B4-BE49-F238E27FC236}">
                  <a16:creationId xmlns:a16="http://schemas.microsoft.com/office/drawing/2014/main" id="{473033EB-284A-487D-9A5C-D372627A3A67}"/>
                </a:ext>
              </a:extLst>
            </p:cNvPr>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752;p63">
              <a:extLst>
                <a:ext uri="{FF2B5EF4-FFF2-40B4-BE49-F238E27FC236}">
                  <a16:creationId xmlns:a16="http://schemas.microsoft.com/office/drawing/2014/main" id="{83640ECE-20F5-4429-A01B-37725AC915DA}"/>
                </a:ext>
              </a:extLst>
            </p:cNvPr>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753;p63">
              <a:extLst>
                <a:ext uri="{FF2B5EF4-FFF2-40B4-BE49-F238E27FC236}">
                  <a16:creationId xmlns:a16="http://schemas.microsoft.com/office/drawing/2014/main" id="{0036D67D-DB25-4FBD-AE58-F01984FC6D96}"/>
                </a:ext>
              </a:extLst>
            </p:cNvPr>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754;p63">
              <a:extLst>
                <a:ext uri="{FF2B5EF4-FFF2-40B4-BE49-F238E27FC236}">
                  <a16:creationId xmlns:a16="http://schemas.microsoft.com/office/drawing/2014/main" id="{3D9F8349-8CF0-4757-BE2B-0B0BB530389E}"/>
                </a:ext>
              </a:extLst>
            </p:cNvPr>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755;p63">
              <a:extLst>
                <a:ext uri="{FF2B5EF4-FFF2-40B4-BE49-F238E27FC236}">
                  <a16:creationId xmlns:a16="http://schemas.microsoft.com/office/drawing/2014/main" id="{0F7A3092-B3DC-48AD-AC1C-E6FCB47734BE}"/>
                </a:ext>
              </a:extLst>
            </p:cNvPr>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756;p63">
              <a:extLst>
                <a:ext uri="{FF2B5EF4-FFF2-40B4-BE49-F238E27FC236}">
                  <a16:creationId xmlns:a16="http://schemas.microsoft.com/office/drawing/2014/main" id="{7DBB43FA-F2FE-4B7B-BC0B-9969D4D97649}"/>
                </a:ext>
              </a:extLst>
            </p:cNvPr>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757;p63">
              <a:extLst>
                <a:ext uri="{FF2B5EF4-FFF2-40B4-BE49-F238E27FC236}">
                  <a16:creationId xmlns:a16="http://schemas.microsoft.com/office/drawing/2014/main" id="{B341F5AC-8FCC-4563-A014-BC661DB7CD61}"/>
                </a:ext>
              </a:extLst>
            </p:cNvPr>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758;p63">
              <a:extLst>
                <a:ext uri="{FF2B5EF4-FFF2-40B4-BE49-F238E27FC236}">
                  <a16:creationId xmlns:a16="http://schemas.microsoft.com/office/drawing/2014/main" id="{925B7E69-AE1F-4729-84E1-26C09BF36884}"/>
                </a:ext>
              </a:extLst>
            </p:cNvPr>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759;p63">
              <a:extLst>
                <a:ext uri="{FF2B5EF4-FFF2-40B4-BE49-F238E27FC236}">
                  <a16:creationId xmlns:a16="http://schemas.microsoft.com/office/drawing/2014/main" id="{295BC3CE-1C34-4322-8C54-D476108E6195}"/>
                </a:ext>
              </a:extLst>
            </p:cNvPr>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760;p63">
              <a:extLst>
                <a:ext uri="{FF2B5EF4-FFF2-40B4-BE49-F238E27FC236}">
                  <a16:creationId xmlns:a16="http://schemas.microsoft.com/office/drawing/2014/main" id="{95B024B2-C662-443C-A5A3-A89587F38ED3}"/>
                </a:ext>
              </a:extLst>
            </p:cNvPr>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761;p63">
              <a:extLst>
                <a:ext uri="{FF2B5EF4-FFF2-40B4-BE49-F238E27FC236}">
                  <a16:creationId xmlns:a16="http://schemas.microsoft.com/office/drawing/2014/main" id="{D93FF072-3428-41BD-9ED0-05F77D4F0F8A}"/>
                </a:ext>
              </a:extLst>
            </p:cNvPr>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762;p63">
              <a:extLst>
                <a:ext uri="{FF2B5EF4-FFF2-40B4-BE49-F238E27FC236}">
                  <a16:creationId xmlns:a16="http://schemas.microsoft.com/office/drawing/2014/main" id="{4EA8D2BE-ED75-454C-A742-E8F76C5FAF06}"/>
                </a:ext>
              </a:extLst>
            </p:cNvPr>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763;p63">
              <a:extLst>
                <a:ext uri="{FF2B5EF4-FFF2-40B4-BE49-F238E27FC236}">
                  <a16:creationId xmlns:a16="http://schemas.microsoft.com/office/drawing/2014/main" id="{E86A4E05-C585-4ACA-AD6D-A75CAB9C0AB6}"/>
                </a:ext>
              </a:extLst>
            </p:cNvPr>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764;p63">
              <a:extLst>
                <a:ext uri="{FF2B5EF4-FFF2-40B4-BE49-F238E27FC236}">
                  <a16:creationId xmlns:a16="http://schemas.microsoft.com/office/drawing/2014/main" id="{DA57DD6D-A112-47B9-9297-02D0C005008D}"/>
                </a:ext>
              </a:extLst>
            </p:cNvPr>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765;p63">
              <a:extLst>
                <a:ext uri="{FF2B5EF4-FFF2-40B4-BE49-F238E27FC236}">
                  <a16:creationId xmlns:a16="http://schemas.microsoft.com/office/drawing/2014/main" id="{BFED87A5-BDAA-45BC-9AEE-B33A44A7A35D}"/>
                </a:ext>
              </a:extLst>
            </p:cNvPr>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766;p63">
              <a:extLst>
                <a:ext uri="{FF2B5EF4-FFF2-40B4-BE49-F238E27FC236}">
                  <a16:creationId xmlns:a16="http://schemas.microsoft.com/office/drawing/2014/main" id="{CF02D426-D0F2-4F6D-9195-E635BEC62C77}"/>
                </a:ext>
              </a:extLst>
            </p:cNvPr>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767;p63">
              <a:extLst>
                <a:ext uri="{FF2B5EF4-FFF2-40B4-BE49-F238E27FC236}">
                  <a16:creationId xmlns:a16="http://schemas.microsoft.com/office/drawing/2014/main" id="{ED89958C-3876-4B8E-8044-DB08AFFCB435}"/>
                </a:ext>
              </a:extLst>
            </p:cNvPr>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768;p63">
              <a:extLst>
                <a:ext uri="{FF2B5EF4-FFF2-40B4-BE49-F238E27FC236}">
                  <a16:creationId xmlns:a16="http://schemas.microsoft.com/office/drawing/2014/main" id="{C7F0E1FF-50E3-4A04-9C83-A06AAC4BD8F3}"/>
                </a:ext>
              </a:extLst>
            </p:cNvPr>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769;p63">
              <a:extLst>
                <a:ext uri="{FF2B5EF4-FFF2-40B4-BE49-F238E27FC236}">
                  <a16:creationId xmlns:a16="http://schemas.microsoft.com/office/drawing/2014/main" id="{EE9B33DB-8BBA-4BED-AEF3-DA781FEE7E54}"/>
                </a:ext>
              </a:extLst>
            </p:cNvPr>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770;p63">
              <a:extLst>
                <a:ext uri="{FF2B5EF4-FFF2-40B4-BE49-F238E27FC236}">
                  <a16:creationId xmlns:a16="http://schemas.microsoft.com/office/drawing/2014/main" id="{481BE77D-7342-4105-953C-8040459B4ED0}"/>
                </a:ext>
              </a:extLst>
            </p:cNvPr>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771;p63">
              <a:extLst>
                <a:ext uri="{FF2B5EF4-FFF2-40B4-BE49-F238E27FC236}">
                  <a16:creationId xmlns:a16="http://schemas.microsoft.com/office/drawing/2014/main" id="{225A91FB-4672-4F52-850E-50F6380EF0C4}"/>
                </a:ext>
              </a:extLst>
            </p:cNvPr>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772;p63">
              <a:extLst>
                <a:ext uri="{FF2B5EF4-FFF2-40B4-BE49-F238E27FC236}">
                  <a16:creationId xmlns:a16="http://schemas.microsoft.com/office/drawing/2014/main" id="{052F0711-5C6A-4609-BE6B-EAC785C5957A}"/>
                </a:ext>
              </a:extLst>
            </p:cNvPr>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773;p63">
              <a:extLst>
                <a:ext uri="{FF2B5EF4-FFF2-40B4-BE49-F238E27FC236}">
                  <a16:creationId xmlns:a16="http://schemas.microsoft.com/office/drawing/2014/main" id="{56D98CD5-E9FE-4A0A-BDA3-27F2FFC74EFD}"/>
                </a:ext>
              </a:extLst>
            </p:cNvPr>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774;p63">
              <a:extLst>
                <a:ext uri="{FF2B5EF4-FFF2-40B4-BE49-F238E27FC236}">
                  <a16:creationId xmlns:a16="http://schemas.microsoft.com/office/drawing/2014/main" id="{371E970E-5512-4DFC-94BF-06CD9750580C}"/>
                </a:ext>
              </a:extLst>
            </p:cNvPr>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775;p63">
              <a:extLst>
                <a:ext uri="{FF2B5EF4-FFF2-40B4-BE49-F238E27FC236}">
                  <a16:creationId xmlns:a16="http://schemas.microsoft.com/office/drawing/2014/main" id="{BAE4329A-114E-4DFF-B7C5-ABE1019A6D38}"/>
                </a:ext>
              </a:extLst>
            </p:cNvPr>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776;p63">
              <a:extLst>
                <a:ext uri="{FF2B5EF4-FFF2-40B4-BE49-F238E27FC236}">
                  <a16:creationId xmlns:a16="http://schemas.microsoft.com/office/drawing/2014/main" id="{DB21CB0E-AD8B-4C86-AD72-20EE843907A0}"/>
                </a:ext>
              </a:extLst>
            </p:cNvPr>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777;p63">
              <a:extLst>
                <a:ext uri="{FF2B5EF4-FFF2-40B4-BE49-F238E27FC236}">
                  <a16:creationId xmlns:a16="http://schemas.microsoft.com/office/drawing/2014/main" id="{5202F1C0-5D40-4E6B-AA80-6A39FEC6E8D5}"/>
                </a:ext>
              </a:extLst>
            </p:cNvPr>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778;p63">
              <a:extLst>
                <a:ext uri="{FF2B5EF4-FFF2-40B4-BE49-F238E27FC236}">
                  <a16:creationId xmlns:a16="http://schemas.microsoft.com/office/drawing/2014/main" id="{30F8FC4E-40A7-4EA0-BB26-1F3E25DBCB55}"/>
                </a:ext>
              </a:extLst>
            </p:cNvPr>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779;p63">
              <a:extLst>
                <a:ext uri="{FF2B5EF4-FFF2-40B4-BE49-F238E27FC236}">
                  <a16:creationId xmlns:a16="http://schemas.microsoft.com/office/drawing/2014/main" id="{F97E576F-50F1-488C-BE79-8DFD081212D3}"/>
                </a:ext>
              </a:extLst>
            </p:cNvPr>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780;p63">
              <a:extLst>
                <a:ext uri="{FF2B5EF4-FFF2-40B4-BE49-F238E27FC236}">
                  <a16:creationId xmlns:a16="http://schemas.microsoft.com/office/drawing/2014/main" id="{5844D38A-8F29-463A-BC53-63D614B56D0F}"/>
                </a:ext>
              </a:extLst>
            </p:cNvPr>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781;p63">
              <a:extLst>
                <a:ext uri="{FF2B5EF4-FFF2-40B4-BE49-F238E27FC236}">
                  <a16:creationId xmlns:a16="http://schemas.microsoft.com/office/drawing/2014/main" id="{C0CAF720-50B4-4A9C-8A99-E05013C94BBF}"/>
                </a:ext>
              </a:extLst>
            </p:cNvPr>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782;p63">
              <a:extLst>
                <a:ext uri="{FF2B5EF4-FFF2-40B4-BE49-F238E27FC236}">
                  <a16:creationId xmlns:a16="http://schemas.microsoft.com/office/drawing/2014/main" id="{99728C3E-C3CC-428E-84F5-8530D317FDA6}"/>
                </a:ext>
              </a:extLst>
            </p:cNvPr>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783;p63">
              <a:extLst>
                <a:ext uri="{FF2B5EF4-FFF2-40B4-BE49-F238E27FC236}">
                  <a16:creationId xmlns:a16="http://schemas.microsoft.com/office/drawing/2014/main" id="{7D6EAA05-1939-4366-861E-4FC4C100F6CA}"/>
                </a:ext>
              </a:extLst>
            </p:cNvPr>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784;p63">
              <a:extLst>
                <a:ext uri="{FF2B5EF4-FFF2-40B4-BE49-F238E27FC236}">
                  <a16:creationId xmlns:a16="http://schemas.microsoft.com/office/drawing/2014/main" id="{D07FD85E-5ED0-4E66-A953-EC334F39D40A}"/>
                </a:ext>
              </a:extLst>
            </p:cNvPr>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785;p63">
              <a:extLst>
                <a:ext uri="{FF2B5EF4-FFF2-40B4-BE49-F238E27FC236}">
                  <a16:creationId xmlns:a16="http://schemas.microsoft.com/office/drawing/2014/main" id="{8826CE6A-61CD-40DB-85AC-409D95559AA2}"/>
                </a:ext>
              </a:extLst>
            </p:cNvPr>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786;p63">
              <a:extLst>
                <a:ext uri="{FF2B5EF4-FFF2-40B4-BE49-F238E27FC236}">
                  <a16:creationId xmlns:a16="http://schemas.microsoft.com/office/drawing/2014/main" id="{B11B9BFE-17EB-41EC-829D-E781DBE2C26E}"/>
                </a:ext>
              </a:extLst>
            </p:cNvPr>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787;p63">
              <a:extLst>
                <a:ext uri="{FF2B5EF4-FFF2-40B4-BE49-F238E27FC236}">
                  <a16:creationId xmlns:a16="http://schemas.microsoft.com/office/drawing/2014/main" id="{4473E9E6-1DCE-4382-A557-01AE8339AB16}"/>
                </a:ext>
              </a:extLst>
            </p:cNvPr>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788;p63">
              <a:extLst>
                <a:ext uri="{FF2B5EF4-FFF2-40B4-BE49-F238E27FC236}">
                  <a16:creationId xmlns:a16="http://schemas.microsoft.com/office/drawing/2014/main" id="{ABDB91B5-9B45-4DA3-9F3A-0FAB66B85CDC}"/>
                </a:ext>
              </a:extLst>
            </p:cNvPr>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789;p63">
              <a:extLst>
                <a:ext uri="{FF2B5EF4-FFF2-40B4-BE49-F238E27FC236}">
                  <a16:creationId xmlns:a16="http://schemas.microsoft.com/office/drawing/2014/main" id="{1870D288-1E5A-4A48-B614-4FA0C112C2A0}"/>
                </a:ext>
              </a:extLst>
            </p:cNvPr>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790;p63">
              <a:extLst>
                <a:ext uri="{FF2B5EF4-FFF2-40B4-BE49-F238E27FC236}">
                  <a16:creationId xmlns:a16="http://schemas.microsoft.com/office/drawing/2014/main" id="{8AFFF670-93AD-4024-A24B-EFCB953E71F9}"/>
                </a:ext>
              </a:extLst>
            </p:cNvPr>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791;p63">
              <a:extLst>
                <a:ext uri="{FF2B5EF4-FFF2-40B4-BE49-F238E27FC236}">
                  <a16:creationId xmlns:a16="http://schemas.microsoft.com/office/drawing/2014/main" id="{7FAF8FFD-6BA9-430F-A834-706B71A2D94F}"/>
                </a:ext>
              </a:extLst>
            </p:cNvPr>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792;p63">
              <a:extLst>
                <a:ext uri="{FF2B5EF4-FFF2-40B4-BE49-F238E27FC236}">
                  <a16:creationId xmlns:a16="http://schemas.microsoft.com/office/drawing/2014/main" id="{D05411FA-F5C6-4AF3-BB73-970690F45646}"/>
                </a:ext>
              </a:extLst>
            </p:cNvPr>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793;p63">
              <a:extLst>
                <a:ext uri="{FF2B5EF4-FFF2-40B4-BE49-F238E27FC236}">
                  <a16:creationId xmlns:a16="http://schemas.microsoft.com/office/drawing/2014/main" id="{B5B2A21C-3500-42BE-97C0-22CB2DB9C1B2}"/>
                </a:ext>
              </a:extLst>
            </p:cNvPr>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794;p63">
              <a:extLst>
                <a:ext uri="{FF2B5EF4-FFF2-40B4-BE49-F238E27FC236}">
                  <a16:creationId xmlns:a16="http://schemas.microsoft.com/office/drawing/2014/main" id="{93CF8FA4-816B-4CDE-A742-21162732826F}"/>
                </a:ext>
              </a:extLst>
            </p:cNvPr>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795;p63">
              <a:extLst>
                <a:ext uri="{FF2B5EF4-FFF2-40B4-BE49-F238E27FC236}">
                  <a16:creationId xmlns:a16="http://schemas.microsoft.com/office/drawing/2014/main" id="{F69B1F4B-4196-4B36-80BD-D8C6AD4794C5}"/>
                </a:ext>
              </a:extLst>
            </p:cNvPr>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796;p63">
              <a:extLst>
                <a:ext uri="{FF2B5EF4-FFF2-40B4-BE49-F238E27FC236}">
                  <a16:creationId xmlns:a16="http://schemas.microsoft.com/office/drawing/2014/main" id="{7A1124B7-08D3-4538-B238-BFC1007D90A0}"/>
                </a:ext>
              </a:extLst>
            </p:cNvPr>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797;p63">
              <a:extLst>
                <a:ext uri="{FF2B5EF4-FFF2-40B4-BE49-F238E27FC236}">
                  <a16:creationId xmlns:a16="http://schemas.microsoft.com/office/drawing/2014/main" id="{7763B51D-AAC6-4418-A4B7-92E56098C0B3}"/>
                </a:ext>
              </a:extLst>
            </p:cNvPr>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798;p63">
              <a:extLst>
                <a:ext uri="{FF2B5EF4-FFF2-40B4-BE49-F238E27FC236}">
                  <a16:creationId xmlns:a16="http://schemas.microsoft.com/office/drawing/2014/main" id="{E484254E-5965-4631-9555-C51852A33B8A}"/>
                </a:ext>
              </a:extLst>
            </p:cNvPr>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799;p63">
              <a:extLst>
                <a:ext uri="{FF2B5EF4-FFF2-40B4-BE49-F238E27FC236}">
                  <a16:creationId xmlns:a16="http://schemas.microsoft.com/office/drawing/2014/main" id="{33E616F9-555C-4B95-A857-F1453712BDBB}"/>
                </a:ext>
              </a:extLst>
            </p:cNvPr>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800;p63">
              <a:extLst>
                <a:ext uri="{FF2B5EF4-FFF2-40B4-BE49-F238E27FC236}">
                  <a16:creationId xmlns:a16="http://schemas.microsoft.com/office/drawing/2014/main" id="{B5503ADB-10EE-4212-841E-5EF55B1A178C}"/>
                </a:ext>
              </a:extLst>
            </p:cNvPr>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801;p63">
              <a:extLst>
                <a:ext uri="{FF2B5EF4-FFF2-40B4-BE49-F238E27FC236}">
                  <a16:creationId xmlns:a16="http://schemas.microsoft.com/office/drawing/2014/main" id="{E82008F3-5FDB-42C1-BF32-D14A2FE4D744}"/>
                </a:ext>
              </a:extLst>
            </p:cNvPr>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802;p63">
              <a:extLst>
                <a:ext uri="{FF2B5EF4-FFF2-40B4-BE49-F238E27FC236}">
                  <a16:creationId xmlns:a16="http://schemas.microsoft.com/office/drawing/2014/main" id="{A5B35EB1-3C3D-4A65-8FE5-3B272A3861FE}"/>
                </a:ext>
              </a:extLst>
            </p:cNvPr>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803;p63">
              <a:extLst>
                <a:ext uri="{FF2B5EF4-FFF2-40B4-BE49-F238E27FC236}">
                  <a16:creationId xmlns:a16="http://schemas.microsoft.com/office/drawing/2014/main" id="{D24C6883-F78A-4ADE-88B5-3CF3CF65F87A}"/>
                </a:ext>
              </a:extLst>
            </p:cNvPr>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804;p63">
              <a:extLst>
                <a:ext uri="{FF2B5EF4-FFF2-40B4-BE49-F238E27FC236}">
                  <a16:creationId xmlns:a16="http://schemas.microsoft.com/office/drawing/2014/main" id="{121990EF-B91A-4A54-9EB4-E1B3818A365A}"/>
                </a:ext>
              </a:extLst>
            </p:cNvPr>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805;p63">
              <a:extLst>
                <a:ext uri="{FF2B5EF4-FFF2-40B4-BE49-F238E27FC236}">
                  <a16:creationId xmlns:a16="http://schemas.microsoft.com/office/drawing/2014/main" id="{7890158F-77F0-4FB9-B352-7F9DA32C7B5A}"/>
                </a:ext>
              </a:extLst>
            </p:cNvPr>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806;p63">
              <a:extLst>
                <a:ext uri="{FF2B5EF4-FFF2-40B4-BE49-F238E27FC236}">
                  <a16:creationId xmlns:a16="http://schemas.microsoft.com/office/drawing/2014/main" id="{FD28915B-3B40-4911-844A-576C5E1202E6}"/>
                </a:ext>
              </a:extLst>
            </p:cNvPr>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807;p63">
              <a:extLst>
                <a:ext uri="{FF2B5EF4-FFF2-40B4-BE49-F238E27FC236}">
                  <a16:creationId xmlns:a16="http://schemas.microsoft.com/office/drawing/2014/main" id="{0B3DF62A-5845-4314-8850-246F2C3F7FCD}"/>
                </a:ext>
              </a:extLst>
            </p:cNvPr>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808;p63">
              <a:extLst>
                <a:ext uri="{FF2B5EF4-FFF2-40B4-BE49-F238E27FC236}">
                  <a16:creationId xmlns:a16="http://schemas.microsoft.com/office/drawing/2014/main" id="{B38C7E19-BE34-4F7B-8D46-B33C55EA5755}"/>
                </a:ext>
              </a:extLst>
            </p:cNvPr>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809;p63">
              <a:extLst>
                <a:ext uri="{FF2B5EF4-FFF2-40B4-BE49-F238E27FC236}">
                  <a16:creationId xmlns:a16="http://schemas.microsoft.com/office/drawing/2014/main" id="{886537B3-0845-4A9B-8768-D84079E10648}"/>
                </a:ext>
              </a:extLst>
            </p:cNvPr>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810;p63">
              <a:extLst>
                <a:ext uri="{FF2B5EF4-FFF2-40B4-BE49-F238E27FC236}">
                  <a16:creationId xmlns:a16="http://schemas.microsoft.com/office/drawing/2014/main" id="{93BD7FBE-19D6-4280-870B-7CC8098AC093}"/>
                </a:ext>
              </a:extLst>
            </p:cNvPr>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811;p63">
              <a:extLst>
                <a:ext uri="{FF2B5EF4-FFF2-40B4-BE49-F238E27FC236}">
                  <a16:creationId xmlns:a16="http://schemas.microsoft.com/office/drawing/2014/main" id="{B64D4680-F2E5-4139-B8AA-EB81DDE18B90}"/>
                </a:ext>
              </a:extLst>
            </p:cNvPr>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812;p63">
              <a:extLst>
                <a:ext uri="{FF2B5EF4-FFF2-40B4-BE49-F238E27FC236}">
                  <a16:creationId xmlns:a16="http://schemas.microsoft.com/office/drawing/2014/main" id="{D6211FB9-3FE4-4805-B09F-24A42BADF0D9}"/>
                </a:ext>
              </a:extLst>
            </p:cNvPr>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813;p63">
              <a:extLst>
                <a:ext uri="{FF2B5EF4-FFF2-40B4-BE49-F238E27FC236}">
                  <a16:creationId xmlns:a16="http://schemas.microsoft.com/office/drawing/2014/main" id="{1B292B3C-718B-44AF-9E99-77F6B8476AFC}"/>
                </a:ext>
              </a:extLst>
            </p:cNvPr>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814;p63">
              <a:extLst>
                <a:ext uri="{FF2B5EF4-FFF2-40B4-BE49-F238E27FC236}">
                  <a16:creationId xmlns:a16="http://schemas.microsoft.com/office/drawing/2014/main" id="{A0C55FF1-FF9E-4712-9D9A-9AF415D9B61F}"/>
                </a:ext>
              </a:extLst>
            </p:cNvPr>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815;p63">
              <a:extLst>
                <a:ext uri="{FF2B5EF4-FFF2-40B4-BE49-F238E27FC236}">
                  <a16:creationId xmlns:a16="http://schemas.microsoft.com/office/drawing/2014/main" id="{985070C1-30AB-4056-9233-3211CF20A0D3}"/>
                </a:ext>
              </a:extLst>
            </p:cNvPr>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816;p63">
              <a:extLst>
                <a:ext uri="{FF2B5EF4-FFF2-40B4-BE49-F238E27FC236}">
                  <a16:creationId xmlns:a16="http://schemas.microsoft.com/office/drawing/2014/main" id="{DB0DD54A-E168-4E54-BBF2-4171B38A693A}"/>
                </a:ext>
              </a:extLst>
            </p:cNvPr>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817;p63">
              <a:extLst>
                <a:ext uri="{FF2B5EF4-FFF2-40B4-BE49-F238E27FC236}">
                  <a16:creationId xmlns:a16="http://schemas.microsoft.com/office/drawing/2014/main" id="{19C58D17-DF55-425A-BE32-D8395B4662FD}"/>
                </a:ext>
              </a:extLst>
            </p:cNvPr>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818;p63">
              <a:extLst>
                <a:ext uri="{FF2B5EF4-FFF2-40B4-BE49-F238E27FC236}">
                  <a16:creationId xmlns:a16="http://schemas.microsoft.com/office/drawing/2014/main" id="{0C3FB4A6-14A8-47FE-BAD2-B89C2B55D34B}"/>
                </a:ext>
              </a:extLst>
            </p:cNvPr>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819;p63">
              <a:extLst>
                <a:ext uri="{FF2B5EF4-FFF2-40B4-BE49-F238E27FC236}">
                  <a16:creationId xmlns:a16="http://schemas.microsoft.com/office/drawing/2014/main" id="{481B00B0-B3D7-462B-9F9B-95A2227453C5}"/>
                </a:ext>
              </a:extLst>
            </p:cNvPr>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820;p63">
              <a:extLst>
                <a:ext uri="{FF2B5EF4-FFF2-40B4-BE49-F238E27FC236}">
                  <a16:creationId xmlns:a16="http://schemas.microsoft.com/office/drawing/2014/main" id="{523B69B0-34CE-4B47-91A9-3218EA428CC3}"/>
                </a:ext>
              </a:extLst>
            </p:cNvPr>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821;p63">
              <a:extLst>
                <a:ext uri="{FF2B5EF4-FFF2-40B4-BE49-F238E27FC236}">
                  <a16:creationId xmlns:a16="http://schemas.microsoft.com/office/drawing/2014/main" id="{C4FF01F9-A337-4900-9E0A-F4636BAAA961}"/>
                </a:ext>
              </a:extLst>
            </p:cNvPr>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822;p63">
              <a:extLst>
                <a:ext uri="{FF2B5EF4-FFF2-40B4-BE49-F238E27FC236}">
                  <a16:creationId xmlns:a16="http://schemas.microsoft.com/office/drawing/2014/main" id="{928780E4-0AEE-43DC-98FC-C3A32A22311D}"/>
                </a:ext>
              </a:extLst>
            </p:cNvPr>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823;p63">
              <a:extLst>
                <a:ext uri="{FF2B5EF4-FFF2-40B4-BE49-F238E27FC236}">
                  <a16:creationId xmlns:a16="http://schemas.microsoft.com/office/drawing/2014/main" id="{2BC41916-7F45-46F4-8394-CCC651953CF1}"/>
                </a:ext>
              </a:extLst>
            </p:cNvPr>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824;p63">
              <a:extLst>
                <a:ext uri="{FF2B5EF4-FFF2-40B4-BE49-F238E27FC236}">
                  <a16:creationId xmlns:a16="http://schemas.microsoft.com/office/drawing/2014/main" id="{ED1E0C21-AE4A-4D34-8176-CAC1A526EE5D}"/>
                </a:ext>
              </a:extLst>
            </p:cNvPr>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825;p63">
              <a:extLst>
                <a:ext uri="{FF2B5EF4-FFF2-40B4-BE49-F238E27FC236}">
                  <a16:creationId xmlns:a16="http://schemas.microsoft.com/office/drawing/2014/main" id="{E8804375-745C-44D7-83CC-0F4B677AC3EE}"/>
                </a:ext>
              </a:extLst>
            </p:cNvPr>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826;p63">
              <a:extLst>
                <a:ext uri="{FF2B5EF4-FFF2-40B4-BE49-F238E27FC236}">
                  <a16:creationId xmlns:a16="http://schemas.microsoft.com/office/drawing/2014/main" id="{2583900B-0AFC-4998-8725-E613B49E828B}"/>
                </a:ext>
              </a:extLst>
            </p:cNvPr>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827;p63">
              <a:extLst>
                <a:ext uri="{FF2B5EF4-FFF2-40B4-BE49-F238E27FC236}">
                  <a16:creationId xmlns:a16="http://schemas.microsoft.com/office/drawing/2014/main" id="{D6A75DFA-DB0E-432E-AF3C-4ADB5AE8A072}"/>
                </a:ext>
              </a:extLst>
            </p:cNvPr>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828;p63">
              <a:extLst>
                <a:ext uri="{FF2B5EF4-FFF2-40B4-BE49-F238E27FC236}">
                  <a16:creationId xmlns:a16="http://schemas.microsoft.com/office/drawing/2014/main" id="{E5A8F6C4-5936-470C-B454-14DE88797D03}"/>
                </a:ext>
              </a:extLst>
            </p:cNvPr>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829;p63">
              <a:extLst>
                <a:ext uri="{FF2B5EF4-FFF2-40B4-BE49-F238E27FC236}">
                  <a16:creationId xmlns:a16="http://schemas.microsoft.com/office/drawing/2014/main" id="{128CD73D-AF2A-4950-8C5C-AC9653689C87}"/>
                </a:ext>
              </a:extLst>
            </p:cNvPr>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830;p63">
              <a:extLst>
                <a:ext uri="{FF2B5EF4-FFF2-40B4-BE49-F238E27FC236}">
                  <a16:creationId xmlns:a16="http://schemas.microsoft.com/office/drawing/2014/main" id="{A96D6D49-320C-4826-945B-1717005C326D}"/>
                </a:ext>
              </a:extLst>
            </p:cNvPr>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831;p63">
              <a:extLst>
                <a:ext uri="{FF2B5EF4-FFF2-40B4-BE49-F238E27FC236}">
                  <a16:creationId xmlns:a16="http://schemas.microsoft.com/office/drawing/2014/main" id="{65AFDB2B-0784-4ED6-9C93-7F41930DC65D}"/>
                </a:ext>
              </a:extLst>
            </p:cNvPr>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832;p63">
              <a:extLst>
                <a:ext uri="{FF2B5EF4-FFF2-40B4-BE49-F238E27FC236}">
                  <a16:creationId xmlns:a16="http://schemas.microsoft.com/office/drawing/2014/main" id="{58661DD4-AC33-4D84-A017-4DB98162D8A5}"/>
                </a:ext>
              </a:extLst>
            </p:cNvPr>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833;p63">
              <a:extLst>
                <a:ext uri="{FF2B5EF4-FFF2-40B4-BE49-F238E27FC236}">
                  <a16:creationId xmlns:a16="http://schemas.microsoft.com/office/drawing/2014/main" id="{CD375E47-C65E-4738-B0E3-C1CFB646FA43}"/>
                </a:ext>
              </a:extLst>
            </p:cNvPr>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834;p63">
              <a:extLst>
                <a:ext uri="{FF2B5EF4-FFF2-40B4-BE49-F238E27FC236}">
                  <a16:creationId xmlns:a16="http://schemas.microsoft.com/office/drawing/2014/main" id="{BF86AE52-A45F-402E-ADEF-56CBDFBE82C1}"/>
                </a:ext>
              </a:extLst>
            </p:cNvPr>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835;p63">
              <a:extLst>
                <a:ext uri="{FF2B5EF4-FFF2-40B4-BE49-F238E27FC236}">
                  <a16:creationId xmlns:a16="http://schemas.microsoft.com/office/drawing/2014/main" id="{E0E0EC4F-2C97-444F-855E-1A875B852882}"/>
                </a:ext>
              </a:extLst>
            </p:cNvPr>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836;p63">
              <a:extLst>
                <a:ext uri="{FF2B5EF4-FFF2-40B4-BE49-F238E27FC236}">
                  <a16:creationId xmlns:a16="http://schemas.microsoft.com/office/drawing/2014/main" id="{1974791E-FFEE-4E08-A4AE-EDBE3C7DDCFE}"/>
                </a:ext>
              </a:extLst>
            </p:cNvPr>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837;p63">
              <a:extLst>
                <a:ext uri="{FF2B5EF4-FFF2-40B4-BE49-F238E27FC236}">
                  <a16:creationId xmlns:a16="http://schemas.microsoft.com/office/drawing/2014/main" id="{4CDF7F86-D5E8-4379-8280-BA6AF35E2F3D}"/>
                </a:ext>
              </a:extLst>
            </p:cNvPr>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838;p63">
              <a:extLst>
                <a:ext uri="{FF2B5EF4-FFF2-40B4-BE49-F238E27FC236}">
                  <a16:creationId xmlns:a16="http://schemas.microsoft.com/office/drawing/2014/main" id="{A8449A1E-1F6B-45EE-B9BA-FB1CFC4D5F01}"/>
                </a:ext>
              </a:extLst>
            </p:cNvPr>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839;p63">
              <a:extLst>
                <a:ext uri="{FF2B5EF4-FFF2-40B4-BE49-F238E27FC236}">
                  <a16:creationId xmlns:a16="http://schemas.microsoft.com/office/drawing/2014/main" id="{9B53214E-A21A-4D53-9FCD-E3672769B29F}"/>
                </a:ext>
              </a:extLst>
            </p:cNvPr>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840;p63">
              <a:extLst>
                <a:ext uri="{FF2B5EF4-FFF2-40B4-BE49-F238E27FC236}">
                  <a16:creationId xmlns:a16="http://schemas.microsoft.com/office/drawing/2014/main" id="{7A2A3B40-5375-478D-9C86-078EA9B44F13}"/>
                </a:ext>
              </a:extLst>
            </p:cNvPr>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841;p63">
              <a:extLst>
                <a:ext uri="{FF2B5EF4-FFF2-40B4-BE49-F238E27FC236}">
                  <a16:creationId xmlns:a16="http://schemas.microsoft.com/office/drawing/2014/main" id="{9BD92561-D822-4680-8A4D-C79107D7D88F}"/>
                </a:ext>
              </a:extLst>
            </p:cNvPr>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842;p63">
              <a:extLst>
                <a:ext uri="{FF2B5EF4-FFF2-40B4-BE49-F238E27FC236}">
                  <a16:creationId xmlns:a16="http://schemas.microsoft.com/office/drawing/2014/main" id="{C99C85D5-6DD3-4480-BD2F-0BF4366690A9}"/>
                </a:ext>
              </a:extLst>
            </p:cNvPr>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843;p63">
              <a:extLst>
                <a:ext uri="{FF2B5EF4-FFF2-40B4-BE49-F238E27FC236}">
                  <a16:creationId xmlns:a16="http://schemas.microsoft.com/office/drawing/2014/main" id="{96ABEE2E-31B4-45D9-A393-56A11BBE9587}"/>
                </a:ext>
              </a:extLst>
            </p:cNvPr>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844;p63">
              <a:extLst>
                <a:ext uri="{FF2B5EF4-FFF2-40B4-BE49-F238E27FC236}">
                  <a16:creationId xmlns:a16="http://schemas.microsoft.com/office/drawing/2014/main" id="{9E8E9E41-DA10-4B76-80BD-793A7F1F703E}"/>
                </a:ext>
              </a:extLst>
            </p:cNvPr>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845;p63">
              <a:extLst>
                <a:ext uri="{FF2B5EF4-FFF2-40B4-BE49-F238E27FC236}">
                  <a16:creationId xmlns:a16="http://schemas.microsoft.com/office/drawing/2014/main" id="{3F2D0AE9-A850-4264-83C1-2288D6BD5E44}"/>
                </a:ext>
              </a:extLst>
            </p:cNvPr>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846;p63">
              <a:extLst>
                <a:ext uri="{FF2B5EF4-FFF2-40B4-BE49-F238E27FC236}">
                  <a16:creationId xmlns:a16="http://schemas.microsoft.com/office/drawing/2014/main" id="{8E259879-1DD7-4B21-979A-55C7610EEEA1}"/>
                </a:ext>
              </a:extLst>
            </p:cNvPr>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847;p63">
              <a:extLst>
                <a:ext uri="{FF2B5EF4-FFF2-40B4-BE49-F238E27FC236}">
                  <a16:creationId xmlns:a16="http://schemas.microsoft.com/office/drawing/2014/main" id="{50FAD501-8A35-48D9-829F-7299E9E52448}"/>
                </a:ext>
              </a:extLst>
            </p:cNvPr>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848;p63">
              <a:extLst>
                <a:ext uri="{FF2B5EF4-FFF2-40B4-BE49-F238E27FC236}">
                  <a16:creationId xmlns:a16="http://schemas.microsoft.com/office/drawing/2014/main" id="{B55E1A45-75F0-4A8E-B1C3-B2E516F0A3F6}"/>
                </a:ext>
              </a:extLst>
            </p:cNvPr>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849;p63">
              <a:extLst>
                <a:ext uri="{FF2B5EF4-FFF2-40B4-BE49-F238E27FC236}">
                  <a16:creationId xmlns:a16="http://schemas.microsoft.com/office/drawing/2014/main" id="{8D7E1EAB-3C10-41EE-80B8-3C89C96ED7B0}"/>
                </a:ext>
              </a:extLst>
            </p:cNvPr>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850;p63">
              <a:extLst>
                <a:ext uri="{FF2B5EF4-FFF2-40B4-BE49-F238E27FC236}">
                  <a16:creationId xmlns:a16="http://schemas.microsoft.com/office/drawing/2014/main" id="{2769B8B4-3A20-43CB-A6C6-4EC39A64E1A7}"/>
                </a:ext>
              </a:extLst>
            </p:cNvPr>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851;p63">
              <a:extLst>
                <a:ext uri="{FF2B5EF4-FFF2-40B4-BE49-F238E27FC236}">
                  <a16:creationId xmlns:a16="http://schemas.microsoft.com/office/drawing/2014/main" id="{11837E7C-57B6-4D25-870D-FB8EA596C3D4}"/>
                </a:ext>
              </a:extLst>
            </p:cNvPr>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852;p63">
              <a:extLst>
                <a:ext uri="{FF2B5EF4-FFF2-40B4-BE49-F238E27FC236}">
                  <a16:creationId xmlns:a16="http://schemas.microsoft.com/office/drawing/2014/main" id="{F169E32E-7E77-45C4-B65A-9CC97B72D15F}"/>
                </a:ext>
              </a:extLst>
            </p:cNvPr>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853;p63">
              <a:extLst>
                <a:ext uri="{FF2B5EF4-FFF2-40B4-BE49-F238E27FC236}">
                  <a16:creationId xmlns:a16="http://schemas.microsoft.com/office/drawing/2014/main" id="{F95F2640-9254-4361-9576-CDEEFA58C5C6}"/>
                </a:ext>
              </a:extLst>
            </p:cNvPr>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854;p63">
              <a:extLst>
                <a:ext uri="{FF2B5EF4-FFF2-40B4-BE49-F238E27FC236}">
                  <a16:creationId xmlns:a16="http://schemas.microsoft.com/office/drawing/2014/main" id="{4D5D41DC-FB18-400C-8075-9E62D5871362}"/>
                </a:ext>
              </a:extLst>
            </p:cNvPr>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855;p63">
              <a:extLst>
                <a:ext uri="{FF2B5EF4-FFF2-40B4-BE49-F238E27FC236}">
                  <a16:creationId xmlns:a16="http://schemas.microsoft.com/office/drawing/2014/main" id="{E606331E-C87D-4AA5-8DB4-F7D285827103}"/>
                </a:ext>
              </a:extLst>
            </p:cNvPr>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856;p63">
              <a:extLst>
                <a:ext uri="{FF2B5EF4-FFF2-40B4-BE49-F238E27FC236}">
                  <a16:creationId xmlns:a16="http://schemas.microsoft.com/office/drawing/2014/main" id="{5FB08F6E-A4E8-400E-92DF-8D8F3BCECE25}"/>
                </a:ext>
              </a:extLst>
            </p:cNvPr>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857;p63">
              <a:extLst>
                <a:ext uri="{FF2B5EF4-FFF2-40B4-BE49-F238E27FC236}">
                  <a16:creationId xmlns:a16="http://schemas.microsoft.com/office/drawing/2014/main" id="{24CB5729-8E55-416C-B793-6EE008553E55}"/>
                </a:ext>
              </a:extLst>
            </p:cNvPr>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858;p63">
              <a:extLst>
                <a:ext uri="{FF2B5EF4-FFF2-40B4-BE49-F238E27FC236}">
                  <a16:creationId xmlns:a16="http://schemas.microsoft.com/office/drawing/2014/main" id="{6DB042E9-97E3-43F8-A014-09876B0AA14A}"/>
                </a:ext>
              </a:extLst>
            </p:cNvPr>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859;p63">
              <a:extLst>
                <a:ext uri="{FF2B5EF4-FFF2-40B4-BE49-F238E27FC236}">
                  <a16:creationId xmlns:a16="http://schemas.microsoft.com/office/drawing/2014/main" id="{E3A927EA-B3FC-4503-A616-74878E7431E5}"/>
                </a:ext>
              </a:extLst>
            </p:cNvPr>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860;p63">
              <a:extLst>
                <a:ext uri="{FF2B5EF4-FFF2-40B4-BE49-F238E27FC236}">
                  <a16:creationId xmlns:a16="http://schemas.microsoft.com/office/drawing/2014/main" id="{733BEF51-B803-469E-899A-697A8CC1494D}"/>
                </a:ext>
              </a:extLst>
            </p:cNvPr>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861;p63">
              <a:extLst>
                <a:ext uri="{FF2B5EF4-FFF2-40B4-BE49-F238E27FC236}">
                  <a16:creationId xmlns:a16="http://schemas.microsoft.com/office/drawing/2014/main" id="{3A852A0E-0CA2-40B0-AA26-D0562CBC12C5}"/>
                </a:ext>
              </a:extLst>
            </p:cNvPr>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862;p63">
              <a:extLst>
                <a:ext uri="{FF2B5EF4-FFF2-40B4-BE49-F238E27FC236}">
                  <a16:creationId xmlns:a16="http://schemas.microsoft.com/office/drawing/2014/main" id="{8847FDA2-C110-4745-A7A9-40BA5219AEB8}"/>
                </a:ext>
              </a:extLst>
            </p:cNvPr>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863;p63">
              <a:extLst>
                <a:ext uri="{FF2B5EF4-FFF2-40B4-BE49-F238E27FC236}">
                  <a16:creationId xmlns:a16="http://schemas.microsoft.com/office/drawing/2014/main" id="{5D18B4EE-70A6-4E6F-B200-1BFEB69D205D}"/>
                </a:ext>
              </a:extLst>
            </p:cNvPr>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864;p63">
              <a:extLst>
                <a:ext uri="{FF2B5EF4-FFF2-40B4-BE49-F238E27FC236}">
                  <a16:creationId xmlns:a16="http://schemas.microsoft.com/office/drawing/2014/main" id="{B0919611-696C-40C5-A083-49251C89C338}"/>
                </a:ext>
              </a:extLst>
            </p:cNvPr>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865;p63">
              <a:extLst>
                <a:ext uri="{FF2B5EF4-FFF2-40B4-BE49-F238E27FC236}">
                  <a16:creationId xmlns:a16="http://schemas.microsoft.com/office/drawing/2014/main" id="{AB71558E-2926-4169-8B33-98BD03508468}"/>
                </a:ext>
              </a:extLst>
            </p:cNvPr>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866;p63">
              <a:extLst>
                <a:ext uri="{FF2B5EF4-FFF2-40B4-BE49-F238E27FC236}">
                  <a16:creationId xmlns:a16="http://schemas.microsoft.com/office/drawing/2014/main" id="{3E31AD89-AAA3-4504-9231-FBC94E5574A9}"/>
                </a:ext>
              </a:extLst>
            </p:cNvPr>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867;p63">
              <a:extLst>
                <a:ext uri="{FF2B5EF4-FFF2-40B4-BE49-F238E27FC236}">
                  <a16:creationId xmlns:a16="http://schemas.microsoft.com/office/drawing/2014/main" id="{C7E8045B-576E-4E1B-9969-FA78163A207D}"/>
                </a:ext>
              </a:extLst>
            </p:cNvPr>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868;p63">
              <a:extLst>
                <a:ext uri="{FF2B5EF4-FFF2-40B4-BE49-F238E27FC236}">
                  <a16:creationId xmlns:a16="http://schemas.microsoft.com/office/drawing/2014/main" id="{4309B964-342D-4EE2-BD19-365E4539821C}"/>
                </a:ext>
              </a:extLst>
            </p:cNvPr>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166;p40">
            <a:extLst>
              <a:ext uri="{FF2B5EF4-FFF2-40B4-BE49-F238E27FC236}">
                <a16:creationId xmlns:a16="http://schemas.microsoft.com/office/drawing/2014/main" id="{8A6588C0-857F-44C8-88BA-AFEBEA536A2B}"/>
              </a:ext>
            </a:extLst>
          </p:cNvPr>
          <p:cNvSpPr txBox="1">
            <a:spLocks/>
          </p:cNvSpPr>
          <p:nvPr/>
        </p:nvSpPr>
        <p:spPr>
          <a:xfrm>
            <a:off x="1230080" y="1018282"/>
            <a:ext cx="19452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C" sz="1800" dirty="0">
                <a:solidFill>
                  <a:schemeClr val="accent1"/>
                </a:solidFill>
              </a:rPr>
              <a:t>Uso de semáforos</a:t>
            </a:r>
            <a:endParaRPr lang="es-EC"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263383" y="814853"/>
            <a:ext cx="31158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Restricciones</a:t>
            </a:r>
            <a:endParaRPr dirty="0"/>
          </a:p>
        </p:txBody>
      </p:sp>
      <p:sp>
        <p:nvSpPr>
          <p:cNvPr id="4880" name="Google Shape;4880;p64"/>
          <p:cNvSpPr txBox="1"/>
          <p:nvPr/>
        </p:nvSpPr>
        <p:spPr>
          <a:xfrm>
            <a:off x="4220335" y="3039946"/>
            <a:ext cx="3308100" cy="5232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chemeClr val="accent1"/>
              </a:buClr>
              <a:buSzPts val="1400"/>
            </a:pPr>
            <a:endParaRPr dirty="0">
              <a:solidFill>
                <a:srgbClr val="595959"/>
              </a:solidFill>
              <a:latin typeface="Barlow Semi Condensed"/>
              <a:ea typeface="Barlow Semi Condensed"/>
              <a:cs typeface="Barlow Semi Condensed"/>
              <a:sym typeface="Barlow Semi Condensed"/>
            </a:endParaRPr>
          </a:p>
        </p:txBody>
      </p:sp>
      <p:sp>
        <p:nvSpPr>
          <p:cNvPr id="2" name="Rectángulo 1"/>
          <p:cNvSpPr/>
          <p:nvPr/>
        </p:nvSpPr>
        <p:spPr>
          <a:xfrm>
            <a:off x="950170" y="2055061"/>
            <a:ext cx="6858189" cy="1969770"/>
          </a:xfrm>
          <a:prstGeom prst="rect">
            <a:avLst/>
          </a:prstGeom>
        </p:spPr>
        <p:txBody>
          <a:bodyPr wrap="square">
            <a:spAutoFit/>
          </a:bodyPr>
          <a:lstStyle/>
          <a:p>
            <a:pPr fontAlgn="base">
              <a:spcBef>
                <a:spcPts val="1200"/>
              </a:spcBef>
              <a:buFont typeface="Arial" panose="020B0604020202020204" pitchFamily="34" charset="0"/>
              <a:buChar char="•"/>
            </a:pPr>
            <a:r>
              <a:rPr lang="es-ES" dirty="0">
                <a:solidFill>
                  <a:schemeClr val="bg2">
                    <a:lumMod val="75000"/>
                  </a:schemeClr>
                </a:solidFill>
                <a:latin typeface="Times New Roman" panose="02020603050405020304" pitchFamily="18" charset="0"/>
              </a:rPr>
              <a:t>Solo se permite que un escritor tenga acceso al objeto al mismo tiempo. </a:t>
            </a:r>
            <a:br>
              <a:rPr lang="es-ES" dirty="0">
                <a:solidFill>
                  <a:schemeClr val="bg2">
                    <a:lumMod val="75000"/>
                  </a:schemeClr>
                </a:solidFill>
                <a:latin typeface="Times New Roman" panose="02020603050405020304" pitchFamily="18" charset="0"/>
              </a:rPr>
            </a:br>
            <a:endParaRPr lang="es-ES" dirty="0">
              <a:solidFill>
                <a:schemeClr val="bg2">
                  <a:lumMod val="75000"/>
                </a:schemeClr>
              </a:solidFill>
              <a:latin typeface="Times New Roman" panose="02020603050405020304" pitchFamily="18" charset="0"/>
            </a:endParaRPr>
          </a:p>
          <a:p>
            <a:pPr fontAlgn="base">
              <a:buFont typeface="Arial" panose="020B0604020202020204" pitchFamily="34" charset="0"/>
              <a:buChar char="•"/>
            </a:pPr>
            <a:r>
              <a:rPr lang="es-ES" dirty="0">
                <a:solidFill>
                  <a:schemeClr val="bg2">
                    <a:lumMod val="75000"/>
                  </a:schemeClr>
                </a:solidFill>
                <a:latin typeface="Times New Roman" panose="02020603050405020304" pitchFamily="18" charset="0"/>
              </a:rPr>
              <a:t>Se permite que múltiples lectores tengan acceso al objeto.</a:t>
            </a:r>
          </a:p>
          <a:p>
            <a:pPr fontAlgn="base">
              <a:buFont typeface="Arial" panose="020B0604020202020204" pitchFamily="34" charset="0"/>
              <a:buChar char="•"/>
            </a:pPr>
            <a:endParaRPr lang="es-ES" dirty="0">
              <a:solidFill>
                <a:schemeClr val="bg2">
                  <a:lumMod val="75000"/>
                </a:schemeClr>
              </a:solidFill>
              <a:latin typeface="Times New Roman" panose="02020603050405020304" pitchFamily="18" charset="0"/>
            </a:endParaRPr>
          </a:p>
          <a:p>
            <a:pPr fontAlgn="base">
              <a:buFont typeface="Arial" panose="020B0604020202020204" pitchFamily="34" charset="0"/>
              <a:buChar char="•"/>
            </a:pPr>
            <a:r>
              <a:rPr lang="es-ES" dirty="0">
                <a:solidFill>
                  <a:schemeClr val="bg2">
                    <a:lumMod val="75000"/>
                  </a:schemeClr>
                </a:solidFill>
                <a:latin typeface="Times New Roman" panose="02020603050405020304" pitchFamily="18" charset="0"/>
              </a:rPr>
              <a:t>No se debe tener ningún lector en espera a menos que el escritor tenga el permiso del uso del objeto.</a:t>
            </a:r>
          </a:p>
          <a:p>
            <a:pPr fontAlgn="base">
              <a:spcBef>
                <a:spcPts val="1200"/>
              </a:spcBef>
              <a:spcAft>
                <a:spcPts val="1200"/>
              </a:spcAft>
              <a:buFont typeface="Arial" panose="020B0604020202020204" pitchFamily="34" charset="0"/>
              <a:buChar char="•"/>
            </a:pPr>
            <a:r>
              <a:rPr lang="es-ES" dirty="0">
                <a:solidFill>
                  <a:schemeClr val="bg2">
                    <a:lumMod val="75000"/>
                  </a:schemeClr>
                </a:solidFill>
              </a:rPr>
              <a:t>Si un escritor está esperando acceder al objeto, ningún otro lector puede comenzar a leer.</a:t>
            </a:r>
            <a:endParaRPr lang="es-ES" dirty="0">
              <a:solidFill>
                <a:schemeClr val="bg2">
                  <a:lumMod val="75000"/>
                </a:schemeClr>
              </a:solidFill>
              <a:latin typeface="Times New Roman" panose="02020603050405020304" pitchFamily="18" charset="0"/>
            </a:endParaRPr>
          </a:p>
        </p:txBody>
      </p:sp>
    </p:spTree>
    <p:extLst>
      <p:ext uri="{BB962C8B-B14F-4D97-AF65-F5344CB8AC3E}">
        <p14:creationId xmlns:p14="http://schemas.microsoft.com/office/powerpoint/2010/main" val="18754999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grpSp>
        <p:nvGrpSpPr>
          <p:cNvPr id="2263" name="Google Shape;2263;p43"/>
          <p:cNvGrpSpPr/>
          <p:nvPr/>
        </p:nvGrpSpPr>
        <p:grpSpPr>
          <a:xfrm>
            <a:off x="5522400" y="761693"/>
            <a:ext cx="2383200" cy="2384708"/>
            <a:chOff x="4522050" y="622650"/>
            <a:chExt cx="3898200" cy="3898200"/>
          </a:xfrm>
        </p:grpSpPr>
        <p:sp>
          <p:nvSpPr>
            <p:cNvPr id="2264" name="Google Shape;2264;p43"/>
            <p:cNvSpPr/>
            <p:nvPr/>
          </p:nvSpPr>
          <p:spPr>
            <a:xfrm>
              <a:off x="4522050" y="622650"/>
              <a:ext cx="3898200" cy="3898200"/>
            </a:xfrm>
            <a:prstGeom prst="ellipse">
              <a:avLst/>
            </a:prstGeom>
            <a:solidFill>
              <a:srgbClr val="77C6F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43"/>
          <p:cNvSpPr txBox="1">
            <a:spLocks noGrp="1"/>
          </p:cNvSpPr>
          <p:nvPr>
            <p:ph type="subTitle" idx="1"/>
          </p:nvPr>
        </p:nvSpPr>
        <p:spPr>
          <a:xfrm>
            <a:off x="2215872" y="1984248"/>
            <a:ext cx="2543328" cy="5875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595959"/>
                </a:solidFill>
                <a:latin typeface="Fjalla One" panose="020B0604020202020204" charset="0"/>
              </a:rPr>
              <a:t>Implementación</a:t>
            </a:r>
            <a:endParaRPr sz="1900" dirty="0">
              <a:solidFill>
                <a:srgbClr val="595959"/>
              </a:solidFill>
              <a:latin typeface="Fjalla One" panose="020B0604020202020204" charset="0"/>
              <a:sym typeface="Barlow Semi Condensed"/>
            </a:endParaRPr>
          </a:p>
        </p:txBody>
      </p:sp>
      <p:pic>
        <p:nvPicPr>
          <p:cNvPr id="2268" name="Google Shape;2268;p43"/>
          <p:cNvPicPr preferRelativeResize="0"/>
          <p:nvPr/>
        </p:nvPicPr>
        <p:blipFill rotWithShape="1">
          <a:blip r:embed="rId3">
            <a:alphaModFix/>
          </a:blip>
          <a:srcRect l="34985" r="2674"/>
          <a:stretch/>
        </p:blipFill>
        <p:spPr>
          <a:xfrm>
            <a:off x="5759986" y="1015179"/>
            <a:ext cx="1931752" cy="1938138"/>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grpSp>
        <p:nvGrpSpPr>
          <p:cNvPr id="1627" name="Google Shape;1627;p34"/>
          <p:cNvGrpSpPr/>
          <p:nvPr/>
        </p:nvGrpSpPr>
        <p:grpSpPr>
          <a:xfrm>
            <a:off x="303210" y="959719"/>
            <a:ext cx="5343540" cy="4183680"/>
            <a:chOff x="469775" y="238125"/>
            <a:chExt cx="6679425" cy="5229600"/>
          </a:xfrm>
        </p:grpSpPr>
        <p:sp>
          <p:nvSpPr>
            <p:cNvPr id="1628" name="Google Shape;1628;p34"/>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4"/>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4"/>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4"/>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4"/>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4"/>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4"/>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4"/>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4"/>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4"/>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4"/>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4"/>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4"/>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4"/>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4"/>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4"/>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4"/>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4"/>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4"/>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4"/>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4"/>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4"/>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4"/>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4"/>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4"/>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4"/>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4"/>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4"/>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4"/>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4"/>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4"/>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4"/>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4"/>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4"/>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4"/>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4"/>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4"/>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4"/>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4"/>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4"/>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4"/>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4"/>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4"/>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4"/>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4"/>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4"/>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4"/>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4"/>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4"/>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4"/>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4"/>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4"/>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4"/>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4"/>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4"/>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4"/>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4"/>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4"/>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4"/>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4"/>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4"/>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4"/>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4"/>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4"/>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4"/>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4"/>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4"/>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4"/>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4"/>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4"/>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4"/>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4"/>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4"/>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4"/>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4"/>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4"/>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4"/>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4"/>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4"/>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4"/>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4"/>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4"/>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4"/>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4"/>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4"/>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4"/>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4"/>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4"/>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4"/>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4"/>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4"/>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4"/>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4"/>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4"/>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4"/>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4"/>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4"/>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4"/>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4"/>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4"/>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4"/>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4"/>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4"/>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4"/>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4"/>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4"/>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4"/>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4"/>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4"/>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4"/>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4"/>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4"/>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4"/>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4"/>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4"/>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4"/>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4"/>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34"/>
          <p:cNvSpPr txBox="1">
            <a:spLocks noGrp="1"/>
          </p:cNvSpPr>
          <p:nvPr>
            <p:ph type="ctrTitle"/>
          </p:nvPr>
        </p:nvSpPr>
        <p:spPr>
          <a:xfrm>
            <a:off x="5044430" y="2002536"/>
            <a:ext cx="360277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dirty="0"/>
              <a:t>Problemas de Concurrencia </a:t>
            </a:r>
            <a:endParaRPr sz="5000" dirty="0"/>
          </a:p>
        </p:txBody>
      </p:sp>
      <p:sp>
        <p:nvSpPr>
          <p:cNvPr id="1822" name="Google Shape;1822;p34"/>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300" dirty="0"/>
              <a:t>Lectores y Escritores.</a:t>
            </a:r>
          </a:p>
          <a:p>
            <a:pPr marL="0" lvl="0" indent="0" algn="r" rtl="0">
              <a:spcBef>
                <a:spcPts val="0"/>
              </a:spcBef>
              <a:spcAft>
                <a:spcPts val="0"/>
              </a:spcAft>
              <a:buClr>
                <a:schemeClr val="dk1"/>
              </a:buClr>
              <a:buSzPts val="1100"/>
              <a:buFont typeface="Arial"/>
              <a:buNone/>
            </a:pPr>
            <a:r>
              <a:rPr lang="en" sz="2300" dirty="0"/>
              <a:t>Filósofos Comensales.</a:t>
            </a:r>
            <a:endParaRPr sz="2300" dirty="0"/>
          </a:p>
          <a:p>
            <a:pPr marL="0" lvl="0" indent="0" algn="r" rtl="0">
              <a:spcBef>
                <a:spcPts val="0"/>
              </a:spcBef>
              <a:spcAft>
                <a:spcPts val="0"/>
              </a:spcAft>
              <a:buClr>
                <a:schemeClr val="dk1"/>
              </a:buClr>
              <a:buSzPts val="1100"/>
              <a:buFont typeface="Arial"/>
              <a:buNone/>
            </a:pPr>
            <a:endParaRPr sz="2300" dirty="0"/>
          </a:p>
          <a:p>
            <a:pPr marL="0" lvl="0" indent="0" algn="r" rtl="0">
              <a:spcBef>
                <a:spcPts val="0"/>
              </a:spcBef>
              <a:spcAft>
                <a:spcPts val="0"/>
              </a:spcAft>
              <a:buNone/>
            </a:pPr>
            <a:endParaRPr sz="2300" dirty="0"/>
          </a:p>
        </p:txBody>
      </p:sp>
      <p:sp>
        <p:nvSpPr>
          <p:cNvPr id="198" name="Google Shape;2076;p36">
            <a:extLst>
              <a:ext uri="{FF2B5EF4-FFF2-40B4-BE49-F238E27FC236}">
                <a16:creationId xmlns:a16="http://schemas.microsoft.com/office/drawing/2014/main" id="{E4403048-62EE-449E-80CC-B8684DA20575}"/>
              </a:ext>
            </a:extLst>
          </p:cNvPr>
          <p:cNvSpPr txBox="1">
            <a:spLocks/>
          </p:cNvSpPr>
          <p:nvPr/>
        </p:nvSpPr>
        <p:spPr>
          <a:xfrm>
            <a:off x="592150" y="214939"/>
            <a:ext cx="1472420" cy="10695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GB" dirty="0">
                <a:latin typeface="Barlow Semi Condensed" panose="020B0604020202020204" charset="0"/>
              </a:rPr>
              <a:t>Helen L. Bernal</a:t>
            </a:r>
          </a:p>
          <a:p>
            <a:pPr>
              <a:buClr>
                <a:schemeClr val="dk1"/>
              </a:buClr>
              <a:buSzPts val="1100"/>
            </a:pPr>
            <a:r>
              <a:rPr lang="en-GB" dirty="0">
                <a:latin typeface="Barlow Semi Condensed"/>
                <a:ea typeface="Barlow Semi Condensed"/>
                <a:cs typeface="Barlow Semi Condensed"/>
                <a:sym typeface="Barlow Semi Condensed"/>
              </a:rPr>
              <a:t>Joe F. Vélez</a:t>
            </a:r>
          </a:p>
          <a:p>
            <a:pPr>
              <a:buClr>
                <a:schemeClr val="dk1"/>
              </a:buClr>
              <a:buSzPts val="1100"/>
            </a:pPr>
            <a:r>
              <a:rPr lang="en-GB" dirty="0">
                <a:latin typeface="Barlow Semi Condensed"/>
                <a:ea typeface="Barlow Semi Condensed"/>
                <a:cs typeface="Barlow Semi Condensed"/>
                <a:sym typeface="Barlow Semi Condensed"/>
              </a:rPr>
              <a:t>Jonatán J. Guillén</a:t>
            </a:r>
          </a:p>
          <a:p>
            <a:pPr>
              <a:buClr>
                <a:schemeClr val="dk1"/>
              </a:buClr>
              <a:buSzPts val="1100"/>
            </a:pPr>
            <a:r>
              <a:rPr lang="en-GB" dirty="0">
                <a:latin typeface="Barlow Semi Condensed"/>
                <a:ea typeface="Barlow Semi Condensed"/>
                <a:cs typeface="Barlow Semi Condensed"/>
                <a:sym typeface="Barlow Semi Condensed"/>
              </a:rPr>
              <a:t>Manuel A. Burgos</a:t>
            </a:r>
          </a:p>
          <a:p>
            <a:pPr>
              <a:buClr>
                <a:schemeClr val="dk1"/>
              </a:buClr>
              <a:buSzPts val="1100"/>
            </a:pPr>
            <a:r>
              <a:rPr lang="en-GB" dirty="0">
                <a:latin typeface="Barlow Semi Condensed"/>
                <a:ea typeface="Barlow Semi Condensed"/>
                <a:cs typeface="Barlow Semi Condensed"/>
                <a:sym typeface="Barlow Semi Condensed"/>
              </a:rPr>
              <a:t>Renán O. Pérez</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37"/>
          <p:cNvSpPr txBox="1">
            <a:spLocks noGrp="1"/>
          </p:cNvSpPr>
          <p:nvPr>
            <p:ph type="title"/>
          </p:nvPr>
        </p:nvSpPr>
        <p:spPr>
          <a:xfrm>
            <a:off x="2971800" y="17671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Filósofos Comensales</a:t>
            </a:r>
            <a:endParaRPr sz="4700" dirty="0"/>
          </a:p>
        </p:txBody>
      </p:sp>
    </p:spTree>
    <p:extLst>
      <p:ext uri="{BB962C8B-B14F-4D97-AF65-F5344CB8AC3E}">
        <p14:creationId xmlns:p14="http://schemas.microsoft.com/office/powerpoint/2010/main" val="232135533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Historia</a:t>
            </a:r>
            <a:endParaRPr dirty="0"/>
          </a:p>
        </p:txBody>
      </p:sp>
      <p:sp>
        <p:nvSpPr>
          <p:cNvPr id="4878" name="Google Shape;4878;p64"/>
          <p:cNvSpPr txBox="1"/>
          <p:nvPr/>
        </p:nvSpPr>
        <p:spPr>
          <a:xfrm>
            <a:off x="4972617" y="1975047"/>
            <a:ext cx="3061774" cy="7881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rgbClr val="77C6FC"/>
              </a:buClr>
              <a:buSzPts val="1400"/>
            </a:pPr>
            <a:r>
              <a:rPr lang="es-MX" dirty="0">
                <a:solidFill>
                  <a:srgbClr val="595959"/>
                </a:solidFill>
                <a:latin typeface="Barlow Semi Condensed"/>
                <a:ea typeface="Barlow Semi Condensed"/>
                <a:cs typeface="Barlow Semi Condensed"/>
                <a:sym typeface="Barlow Semi Condensed"/>
              </a:rPr>
              <a:t>Fue formulado originalmente en 1965 por Edsger Dijkstra como un ejercicio de examen para estudiantes, presentado en términos de computadoras que compiten por el acceso a periféricos de unidades de cinta.</a:t>
            </a:r>
            <a:endParaRPr dirty="0">
              <a:solidFill>
                <a:srgbClr val="595959"/>
              </a:solidFill>
              <a:latin typeface="Barlow Semi Condensed"/>
              <a:ea typeface="Barlow Semi Condensed"/>
              <a:cs typeface="Barlow Semi Condensed"/>
              <a:sym typeface="Barlow Semi Condensed"/>
            </a:endParaRPr>
          </a:p>
        </p:txBody>
      </p:sp>
      <p:pic>
        <p:nvPicPr>
          <p:cNvPr id="2052" name="Picture 4" descr="El problema de concurrencia de la cena de los filósofos resuelto con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127" y="1243171"/>
            <a:ext cx="3232407" cy="335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48092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097544" y="1279088"/>
            <a:ext cx="2907585" cy="2585323"/>
          </a:xfrm>
          <a:prstGeom prst="rect">
            <a:avLst/>
          </a:prstGeom>
        </p:spPr>
        <p:txBody>
          <a:bodyPr wrap="square">
            <a:spAutoFit/>
          </a:bodyPr>
          <a:lstStyle/>
          <a:p>
            <a:pPr marL="285750" indent="-285750">
              <a:buFont typeface="Arial" panose="020B0604020202020204" pitchFamily="34" charset="0"/>
              <a:buChar char="•"/>
            </a:pPr>
            <a:r>
              <a:rPr lang="es-EC" sz="1800" dirty="0">
                <a:solidFill>
                  <a:srgbClr val="595959"/>
                </a:solidFill>
                <a:latin typeface="Barlow Semi Condensed"/>
                <a:ea typeface="Barlow Semi Condensed"/>
                <a:cs typeface="Barlow Semi Condensed"/>
                <a:sym typeface="Barlow Semi Condensed"/>
              </a:rPr>
              <a:t>Los recursos deben ser utilizados de la manera más eficiente por todos los procesos implicados. </a:t>
            </a:r>
          </a:p>
          <a:p>
            <a:endParaRPr lang="es-EC" sz="1800" dirty="0">
              <a:solidFill>
                <a:srgbClr val="595959"/>
              </a:solidFill>
              <a:latin typeface="Barlow Semi Condensed"/>
              <a:ea typeface="Barlow Semi Condensed"/>
              <a:cs typeface="Barlow Semi Condensed"/>
              <a:sym typeface="Barlow Semi Condensed"/>
            </a:endParaRPr>
          </a:p>
          <a:p>
            <a:pPr marL="285750" indent="-285750">
              <a:buFont typeface="Arial" panose="020B0604020202020204" pitchFamily="34" charset="0"/>
              <a:buChar char="•"/>
            </a:pPr>
            <a:r>
              <a:rPr lang="es-ES" sz="1800" dirty="0">
                <a:solidFill>
                  <a:srgbClr val="595959"/>
                </a:solidFill>
                <a:latin typeface="Barlow Semi Condensed"/>
                <a:ea typeface="Barlow Semi Condensed"/>
                <a:cs typeface="Barlow Semi Condensed"/>
                <a:sym typeface="Barlow Semi Condensed"/>
              </a:rPr>
              <a:t>Todos los métodos pasan por asignar prioridades y/o tiempos máximos de uso de los recursos.</a:t>
            </a:r>
            <a:endParaRPr lang="es-EC" sz="1800" dirty="0">
              <a:solidFill>
                <a:srgbClr val="595959"/>
              </a:solidFill>
              <a:latin typeface="Barlow Semi Condensed"/>
              <a:ea typeface="Barlow Semi Condensed"/>
              <a:cs typeface="Barlow Semi Condensed"/>
              <a:sym typeface="Barlow Semi Condensed"/>
            </a:endParaRPr>
          </a:p>
        </p:txBody>
      </p:sp>
      <p:pic>
        <p:nvPicPr>
          <p:cNvPr id="3076" name="Picture 4" descr="Practica Lin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33870"/>
            <a:ext cx="3246635" cy="307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87590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sp>
        <p:nvSpPr>
          <p:cNvPr id="3150" name="Google Shape;3150;p56"/>
          <p:cNvSpPr txBox="1">
            <a:spLocks noGrp="1"/>
          </p:cNvSpPr>
          <p:nvPr>
            <p:ph type="title"/>
          </p:nvPr>
        </p:nvSpPr>
        <p:spPr>
          <a:xfrm>
            <a:off x="1266450"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El problema</a:t>
            </a:r>
            <a:endParaRPr dirty="0"/>
          </a:p>
          <a:p>
            <a:pPr marL="0" lvl="0" indent="0" algn="ctr" rtl="0">
              <a:spcBef>
                <a:spcPts val="0"/>
              </a:spcBef>
              <a:spcAft>
                <a:spcPts val="0"/>
              </a:spcAft>
              <a:buNone/>
            </a:pPr>
            <a:endParaRPr dirty="0"/>
          </a:p>
        </p:txBody>
      </p:sp>
      <p:sp>
        <p:nvSpPr>
          <p:cNvPr id="3151" name="Google Shape;3151;p56"/>
          <p:cNvSpPr txBox="1">
            <a:spLocks noGrp="1"/>
          </p:cNvSpPr>
          <p:nvPr>
            <p:ph type="subTitle" idx="1"/>
          </p:nvPr>
        </p:nvSpPr>
        <p:spPr>
          <a:xfrm>
            <a:off x="4690875" y="814594"/>
            <a:ext cx="3557100" cy="3332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rgbClr val="595959"/>
                </a:solidFill>
                <a:latin typeface="Barlow Semi Condensed"/>
                <a:ea typeface="Barlow Semi Condensed"/>
                <a:cs typeface="Barlow Semi Condensed"/>
                <a:sym typeface="Barlow Semi Condensed"/>
              </a:rPr>
              <a:t>Cinco filósofos se sientan en una mesa redonda. En el centro de la mesa hay un plato de arroz. El arroz es tan escurridizo que un filósofo necesita dos palillos para comerlo, pero cada filósofo sólo posee un palillo, luego existe el mismo número de filósofos que de palillos. La vida de un filósofo consta de períodos alternados de comer y pensar. Cuando un filósofo siente hambre, intenta coger el palillo de la izquierda y si lo consigue, lo intenta con el de la derecha. Si logra asir dos palillos toma unos bocados y después deja los palillos y sigue pensando.</a:t>
            </a:r>
          </a:p>
          <a:p>
            <a:pPr marL="0" lvl="0" indent="0" algn="l" rtl="0">
              <a:spcBef>
                <a:spcPts val="0"/>
              </a:spcBef>
              <a:spcAft>
                <a:spcPts val="0"/>
              </a:spcAft>
              <a:buClr>
                <a:schemeClr val="dk1"/>
              </a:buClr>
              <a:buSzPts val="1100"/>
              <a:buFont typeface="Arial"/>
              <a:buNone/>
            </a:pPr>
            <a:endParaRPr dirty="0">
              <a:solidFill>
                <a:srgbClr val="595959"/>
              </a:solidFill>
              <a:latin typeface="Barlow Semi Condensed"/>
              <a:ea typeface="Barlow Semi Condensed"/>
              <a:cs typeface="Barlow Semi Condensed"/>
              <a:sym typeface="Barlow Semi Condensed"/>
            </a:endParaRPr>
          </a:p>
        </p:txBody>
      </p:sp>
      <p:grpSp>
        <p:nvGrpSpPr>
          <p:cNvPr id="242" name="Google Shape;3943;p63">
            <a:extLst>
              <a:ext uri="{FF2B5EF4-FFF2-40B4-BE49-F238E27FC236}">
                <a16:creationId xmlns:a16="http://schemas.microsoft.com/office/drawing/2014/main" id="{712E7924-2C85-4800-80B0-22CE1C01CD76}"/>
              </a:ext>
            </a:extLst>
          </p:cNvPr>
          <p:cNvGrpSpPr/>
          <p:nvPr/>
        </p:nvGrpSpPr>
        <p:grpSpPr>
          <a:xfrm>
            <a:off x="1266450" y="1142062"/>
            <a:ext cx="2910895" cy="3163537"/>
            <a:chOff x="1744400" y="429725"/>
            <a:chExt cx="4623925" cy="4948200"/>
          </a:xfrm>
        </p:grpSpPr>
        <p:sp>
          <p:nvSpPr>
            <p:cNvPr id="243" name="Google Shape;3944;p63">
              <a:extLst>
                <a:ext uri="{FF2B5EF4-FFF2-40B4-BE49-F238E27FC236}">
                  <a16:creationId xmlns:a16="http://schemas.microsoft.com/office/drawing/2014/main" id="{73A3648F-A6F5-472C-B522-4A031F1FA08C}"/>
                </a:ext>
              </a:extLst>
            </p:cNvPr>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945;p63">
              <a:extLst>
                <a:ext uri="{FF2B5EF4-FFF2-40B4-BE49-F238E27FC236}">
                  <a16:creationId xmlns:a16="http://schemas.microsoft.com/office/drawing/2014/main" id="{E062FC4C-57E9-4EB6-8650-7B8FD45E2803}"/>
                </a:ext>
              </a:extLst>
            </p:cNvPr>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946;p63">
              <a:extLst>
                <a:ext uri="{FF2B5EF4-FFF2-40B4-BE49-F238E27FC236}">
                  <a16:creationId xmlns:a16="http://schemas.microsoft.com/office/drawing/2014/main" id="{58D50376-66EA-4C84-B3B8-BB47D9AD5B23}"/>
                </a:ext>
              </a:extLst>
            </p:cNvPr>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947;p63">
              <a:extLst>
                <a:ext uri="{FF2B5EF4-FFF2-40B4-BE49-F238E27FC236}">
                  <a16:creationId xmlns:a16="http://schemas.microsoft.com/office/drawing/2014/main" id="{4EF17BAC-AC68-4533-9ECD-62C264676AE3}"/>
                </a:ext>
              </a:extLst>
            </p:cNvPr>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948;p63">
              <a:extLst>
                <a:ext uri="{FF2B5EF4-FFF2-40B4-BE49-F238E27FC236}">
                  <a16:creationId xmlns:a16="http://schemas.microsoft.com/office/drawing/2014/main" id="{F4059480-D4D2-487E-99FD-71E7E2DE1385}"/>
                </a:ext>
              </a:extLst>
            </p:cNvPr>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949;p63">
              <a:extLst>
                <a:ext uri="{FF2B5EF4-FFF2-40B4-BE49-F238E27FC236}">
                  <a16:creationId xmlns:a16="http://schemas.microsoft.com/office/drawing/2014/main" id="{0FEA60D1-905E-48F6-B1F8-F8F023026D15}"/>
                </a:ext>
              </a:extLst>
            </p:cNvPr>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950;p63">
              <a:extLst>
                <a:ext uri="{FF2B5EF4-FFF2-40B4-BE49-F238E27FC236}">
                  <a16:creationId xmlns:a16="http://schemas.microsoft.com/office/drawing/2014/main" id="{1859F456-4A70-4D50-9956-E3B51BDE1022}"/>
                </a:ext>
              </a:extLst>
            </p:cNvPr>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951;p63">
              <a:extLst>
                <a:ext uri="{FF2B5EF4-FFF2-40B4-BE49-F238E27FC236}">
                  <a16:creationId xmlns:a16="http://schemas.microsoft.com/office/drawing/2014/main" id="{5E2A9FFC-0098-464E-B246-5AF3A560F74F}"/>
                </a:ext>
              </a:extLst>
            </p:cNvPr>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52;p63">
              <a:extLst>
                <a:ext uri="{FF2B5EF4-FFF2-40B4-BE49-F238E27FC236}">
                  <a16:creationId xmlns:a16="http://schemas.microsoft.com/office/drawing/2014/main" id="{6343408F-A9C7-4A61-AC2F-7F8BD99D10C6}"/>
                </a:ext>
              </a:extLst>
            </p:cNvPr>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53;p63">
              <a:extLst>
                <a:ext uri="{FF2B5EF4-FFF2-40B4-BE49-F238E27FC236}">
                  <a16:creationId xmlns:a16="http://schemas.microsoft.com/office/drawing/2014/main" id="{0B1DA74D-0408-4FC3-9C6E-7EFCA1FDAA6D}"/>
                </a:ext>
              </a:extLst>
            </p:cNvPr>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54;p63">
              <a:extLst>
                <a:ext uri="{FF2B5EF4-FFF2-40B4-BE49-F238E27FC236}">
                  <a16:creationId xmlns:a16="http://schemas.microsoft.com/office/drawing/2014/main" id="{4292AC76-720E-48DB-AF6A-B2EDA890F2FE}"/>
                </a:ext>
              </a:extLst>
            </p:cNvPr>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55;p63">
              <a:extLst>
                <a:ext uri="{FF2B5EF4-FFF2-40B4-BE49-F238E27FC236}">
                  <a16:creationId xmlns:a16="http://schemas.microsoft.com/office/drawing/2014/main" id="{4168F6C3-9764-414D-A418-86F901847461}"/>
                </a:ext>
              </a:extLst>
            </p:cNvPr>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56;p63">
              <a:extLst>
                <a:ext uri="{FF2B5EF4-FFF2-40B4-BE49-F238E27FC236}">
                  <a16:creationId xmlns:a16="http://schemas.microsoft.com/office/drawing/2014/main" id="{0152A50B-30C6-4D99-9A0A-D3AAAE9DFC22}"/>
                </a:ext>
              </a:extLst>
            </p:cNvPr>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57;p63">
              <a:extLst>
                <a:ext uri="{FF2B5EF4-FFF2-40B4-BE49-F238E27FC236}">
                  <a16:creationId xmlns:a16="http://schemas.microsoft.com/office/drawing/2014/main" id="{02190276-19F3-40C0-9B39-4934BDB3682F}"/>
                </a:ext>
              </a:extLst>
            </p:cNvPr>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58;p63">
              <a:extLst>
                <a:ext uri="{FF2B5EF4-FFF2-40B4-BE49-F238E27FC236}">
                  <a16:creationId xmlns:a16="http://schemas.microsoft.com/office/drawing/2014/main" id="{DB63A965-F627-40F1-A137-069B25ECB254}"/>
                </a:ext>
              </a:extLst>
            </p:cNvPr>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59;p63">
              <a:extLst>
                <a:ext uri="{FF2B5EF4-FFF2-40B4-BE49-F238E27FC236}">
                  <a16:creationId xmlns:a16="http://schemas.microsoft.com/office/drawing/2014/main" id="{50637549-B057-4523-8E98-1C8AAB4AC0B1}"/>
                </a:ext>
              </a:extLst>
            </p:cNvPr>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60;p63">
              <a:extLst>
                <a:ext uri="{FF2B5EF4-FFF2-40B4-BE49-F238E27FC236}">
                  <a16:creationId xmlns:a16="http://schemas.microsoft.com/office/drawing/2014/main" id="{464E0022-E146-476B-8A89-39E7F58B6D21}"/>
                </a:ext>
              </a:extLst>
            </p:cNvPr>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61;p63">
              <a:extLst>
                <a:ext uri="{FF2B5EF4-FFF2-40B4-BE49-F238E27FC236}">
                  <a16:creationId xmlns:a16="http://schemas.microsoft.com/office/drawing/2014/main" id="{C6DC3FCB-441B-4AD5-8568-F7482E16014F}"/>
                </a:ext>
              </a:extLst>
            </p:cNvPr>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62;p63">
              <a:extLst>
                <a:ext uri="{FF2B5EF4-FFF2-40B4-BE49-F238E27FC236}">
                  <a16:creationId xmlns:a16="http://schemas.microsoft.com/office/drawing/2014/main" id="{1A3C655C-ABD8-444C-A4D1-E060A05056C0}"/>
                </a:ext>
              </a:extLst>
            </p:cNvPr>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63;p63">
              <a:extLst>
                <a:ext uri="{FF2B5EF4-FFF2-40B4-BE49-F238E27FC236}">
                  <a16:creationId xmlns:a16="http://schemas.microsoft.com/office/drawing/2014/main" id="{02A735DC-01EC-46C9-8DAD-D59FFB3F5009}"/>
                </a:ext>
              </a:extLst>
            </p:cNvPr>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64;p63">
              <a:extLst>
                <a:ext uri="{FF2B5EF4-FFF2-40B4-BE49-F238E27FC236}">
                  <a16:creationId xmlns:a16="http://schemas.microsoft.com/office/drawing/2014/main" id="{ED2E2ECA-763F-4FCF-8939-4DD15524630D}"/>
                </a:ext>
              </a:extLst>
            </p:cNvPr>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65;p63">
              <a:extLst>
                <a:ext uri="{FF2B5EF4-FFF2-40B4-BE49-F238E27FC236}">
                  <a16:creationId xmlns:a16="http://schemas.microsoft.com/office/drawing/2014/main" id="{7FB03EE7-C55C-4D0C-8E50-91A753B5A228}"/>
                </a:ext>
              </a:extLst>
            </p:cNvPr>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66;p63">
              <a:extLst>
                <a:ext uri="{FF2B5EF4-FFF2-40B4-BE49-F238E27FC236}">
                  <a16:creationId xmlns:a16="http://schemas.microsoft.com/office/drawing/2014/main" id="{04D53D26-670A-4222-B177-F0F1B967FD5F}"/>
                </a:ext>
              </a:extLst>
            </p:cNvPr>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67;p63">
              <a:extLst>
                <a:ext uri="{FF2B5EF4-FFF2-40B4-BE49-F238E27FC236}">
                  <a16:creationId xmlns:a16="http://schemas.microsoft.com/office/drawing/2014/main" id="{3FECE9C6-44D0-48BD-B91F-763568623A75}"/>
                </a:ext>
              </a:extLst>
            </p:cNvPr>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68;p63">
              <a:extLst>
                <a:ext uri="{FF2B5EF4-FFF2-40B4-BE49-F238E27FC236}">
                  <a16:creationId xmlns:a16="http://schemas.microsoft.com/office/drawing/2014/main" id="{DC736F0D-6B37-47BB-B699-3FB3C482DC8F}"/>
                </a:ext>
              </a:extLst>
            </p:cNvPr>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69;p63">
              <a:extLst>
                <a:ext uri="{FF2B5EF4-FFF2-40B4-BE49-F238E27FC236}">
                  <a16:creationId xmlns:a16="http://schemas.microsoft.com/office/drawing/2014/main" id="{9219499C-B2CB-4A24-BA38-EBBF7D77956E}"/>
                </a:ext>
              </a:extLst>
            </p:cNvPr>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70;p63">
              <a:extLst>
                <a:ext uri="{FF2B5EF4-FFF2-40B4-BE49-F238E27FC236}">
                  <a16:creationId xmlns:a16="http://schemas.microsoft.com/office/drawing/2014/main" id="{B80802AF-0712-401C-8491-4D6CC39EBE90}"/>
                </a:ext>
              </a:extLst>
            </p:cNvPr>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71;p63">
              <a:extLst>
                <a:ext uri="{FF2B5EF4-FFF2-40B4-BE49-F238E27FC236}">
                  <a16:creationId xmlns:a16="http://schemas.microsoft.com/office/drawing/2014/main" id="{9B750773-4F30-4CC9-88EE-C1EEA43F34EF}"/>
                </a:ext>
              </a:extLst>
            </p:cNvPr>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72;p63">
              <a:extLst>
                <a:ext uri="{FF2B5EF4-FFF2-40B4-BE49-F238E27FC236}">
                  <a16:creationId xmlns:a16="http://schemas.microsoft.com/office/drawing/2014/main" id="{243A19DE-9BC8-4044-9D0F-49451A88DD61}"/>
                </a:ext>
              </a:extLst>
            </p:cNvPr>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73;p63">
              <a:extLst>
                <a:ext uri="{FF2B5EF4-FFF2-40B4-BE49-F238E27FC236}">
                  <a16:creationId xmlns:a16="http://schemas.microsoft.com/office/drawing/2014/main" id="{DF5291A3-BDEB-45C4-869C-9B7DB92E6955}"/>
                </a:ext>
              </a:extLst>
            </p:cNvPr>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74;p63">
              <a:extLst>
                <a:ext uri="{FF2B5EF4-FFF2-40B4-BE49-F238E27FC236}">
                  <a16:creationId xmlns:a16="http://schemas.microsoft.com/office/drawing/2014/main" id="{589CEDC4-B097-432B-8ADD-C99A9A367503}"/>
                </a:ext>
              </a:extLst>
            </p:cNvPr>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75;p63">
              <a:extLst>
                <a:ext uri="{FF2B5EF4-FFF2-40B4-BE49-F238E27FC236}">
                  <a16:creationId xmlns:a16="http://schemas.microsoft.com/office/drawing/2014/main" id="{06CB86F8-22A6-4E58-AB60-A11B747069BF}"/>
                </a:ext>
              </a:extLst>
            </p:cNvPr>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76;p63">
              <a:extLst>
                <a:ext uri="{FF2B5EF4-FFF2-40B4-BE49-F238E27FC236}">
                  <a16:creationId xmlns:a16="http://schemas.microsoft.com/office/drawing/2014/main" id="{267209B2-6382-473F-8C7A-D80F056EEBF8}"/>
                </a:ext>
              </a:extLst>
            </p:cNvPr>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77;p63">
              <a:extLst>
                <a:ext uri="{FF2B5EF4-FFF2-40B4-BE49-F238E27FC236}">
                  <a16:creationId xmlns:a16="http://schemas.microsoft.com/office/drawing/2014/main" id="{3D13E599-C8B6-44DD-835F-C28BA29A5819}"/>
                </a:ext>
              </a:extLst>
            </p:cNvPr>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78;p63">
              <a:extLst>
                <a:ext uri="{FF2B5EF4-FFF2-40B4-BE49-F238E27FC236}">
                  <a16:creationId xmlns:a16="http://schemas.microsoft.com/office/drawing/2014/main" id="{119E3A22-0D17-4A25-8090-9319D7C25183}"/>
                </a:ext>
              </a:extLst>
            </p:cNvPr>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79;p63">
              <a:extLst>
                <a:ext uri="{FF2B5EF4-FFF2-40B4-BE49-F238E27FC236}">
                  <a16:creationId xmlns:a16="http://schemas.microsoft.com/office/drawing/2014/main" id="{71DA1FC4-0AEB-45AE-8B46-F79EBED897C6}"/>
                </a:ext>
              </a:extLst>
            </p:cNvPr>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80;p63">
              <a:extLst>
                <a:ext uri="{FF2B5EF4-FFF2-40B4-BE49-F238E27FC236}">
                  <a16:creationId xmlns:a16="http://schemas.microsoft.com/office/drawing/2014/main" id="{85E58561-C430-4696-805A-7C87C6A60348}"/>
                </a:ext>
              </a:extLst>
            </p:cNvPr>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81;p63">
              <a:extLst>
                <a:ext uri="{FF2B5EF4-FFF2-40B4-BE49-F238E27FC236}">
                  <a16:creationId xmlns:a16="http://schemas.microsoft.com/office/drawing/2014/main" id="{A590D5EF-8B84-47A2-B3AE-ABC8173CF0D9}"/>
                </a:ext>
              </a:extLst>
            </p:cNvPr>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82;p63">
              <a:extLst>
                <a:ext uri="{FF2B5EF4-FFF2-40B4-BE49-F238E27FC236}">
                  <a16:creationId xmlns:a16="http://schemas.microsoft.com/office/drawing/2014/main" id="{F32E0AF4-C53C-41B1-B82E-32DADB7F34EB}"/>
                </a:ext>
              </a:extLst>
            </p:cNvPr>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83;p63">
              <a:extLst>
                <a:ext uri="{FF2B5EF4-FFF2-40B4-BE49-F238E27FC236}">
                  <a16:creationId xmlns:a16="http://schemas.microsoft.com/office/drawing/2014/main" id="{CE483114-3A88-44A4-B0C2-A0868086AFA5}"/>
                </a:ext>
              </a:extLst>
            </p:cNvPr>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84;p63">
              <a:extLst>
                <a:ext uri="{FF2B5EF4-FFF2-40B4-BE49-F238E27FC236}">
                  <a16:creationId xmlns:a16="http://schemas.microsoft.com/office/drawing/2014/main" id="{2B10645D-60A4-4219-8510-C49EB358E21A}"/>
                </a:ext>
              </a:extLst>
            </p:cNvPr>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85;p63">
              <a:extLst>
                <a:ext uri="{FF2B5EF4-FFF2-40B4-BE49-F238E27FC236}">
                  <a16:creationId xmlns:a16="http://schemas.microsoft.com/office/drawing/2014/main" id="{0859EC38-5226-4847-808E-4234CA52362F}"/>
                </a:ext>
              </a:extLst>
            </p:cNvPr>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86;p63">
              <a:extLst>
                <a:ext uri="{FF2B5EF4-FFF2-40B4-BE49-F238E27FC236}">
                  <a16:creationId xmlns:a16="http://schemas.microsoft.com/office/drawing/2014/main" id="{6ABC6744-1CAD-49AB-BC71-284314F3C797}"/>
                </a:ext>
              </a:extLst>
            </p:cNvPr>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87;p63">
              <a:extLst>
                <a:ext uri="{FF2B5EF4-FFF2-40B4-BE49-F238E27FC236}">
                  <a16:creationId xmlns:a16="http://schemas.microsoft.com/office/drawing/2014/main" id="{EB236396-C501-4A57-9497-96177EA81254}"/>
                </a:ext>
              </a:extLst>
            </p:cNvPr>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88;p63">
              <a:extLst>
                <a:ext uri="{FF2B5EF4-FFF2-40B4-BE49-F238E27FC236}">
                  <a16:creationId xmlns:a16="http://schemas.microsoft.com/office/drawing/2014/main" id="{711C99F7-5ADE-4BFA-88C7-960ADE845E61}"/>
                </a:ext>
              </a:extLst>
            </p:cNvPr>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89;p63">
              <a:extLst>
                <a:ext uri="{FF2B5EF4-FFF2-40B4-BE49-F238E27FC236}">
                  <a16:creationId xmlns:a16="http://schemas.microsoft.com/office/drawing/2014/main" id="{BD34FF12-C246-4494-B497-070A74A5650D}"/>
                </a:ext>
              </a:extLst>
            </p:cNvPr>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90;p63">
              <a:extLst>
                <a:ext uri="{FF2B5EF4-FFF2-40B4-BE49-F238E27FC236}">
                  <a16:creationId xmlns:a16="http://schemas.microsoft.com/office/drawing/2014/main" id="{B11E9B56-A507-40E0-91A9-120BEFF4514F}"/>
                </a:ext>
              </a:extLst>
            </p:cNvPr>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91;p63">
              <a:extLst>
                <a:ext uri="{FF2B5EF4-FFF2-40B4-BE49-F238E27FC236}">
                  <a16:creationId xmlns:a16="http://schemas.microsoft.com/office/drawing/2014/main" id="{8A0F4A8E-00CD-4049-BBE5-1FB1AC2D15EA}"/>
                </a:ext>
              </a:extLst>
            </p:cNvPr>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92;p63">
              <a:extLst>
                <a:ext uri="{FF2B5EF4-FFF2-40B4-BE49-F238E27FC236}">
                  <a16:creationId xmlns:a16="http://schemas.microsoft.com/office/drawing/2014/main" id="{40E48911-F1D0-4503-B23B-CB564798B5C5}"/>
                </a:ext>
              </a:extLst>
            </p:cNvPr>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93;p63">
              <a:extLst>
                <a:ext uri="{FF2B5EF4-FFF2-40B4-BE49-F238E27FC236}">
                  <a16:creationId xmlns:a16="http://schemas.microsoft.com/office/drawing/2014/main" id="{BF387CF7-44B5-4DA1-A8DE-DAF35155BF1D}"/>
                </a:ext>
              </a:extLst>
            </p:cNvPr>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94;p63">
              <a:extLst>
                <a:ext uri="{FF2B5EF4-FFF2-40B4-BE49-F238E27FC236}">
                  <a16:creationId xmlns:a16="http://schemas.microsoft.com/office/drawing/2014/main" id="{DF9250C9-7D88-4CB2-9DF0-37E4E6F0BE43}"/>
                </a:ext>
              </a:extLst>
            </p:cNvPr>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95;p63">
              <a:extLst>
                <a:ext uri="{FF2B5EF4-FFF2-40B4-BE49-F238E27FC236}">
                  <a16:creationId xmlns:a16="http://schemas.microsoft.com/office/drawing/2014/main" id="{CCD45B17-E122-46BC-804E-DE52917F48D2}"/>
                </a:ext>
              </a:extLst>
            </p:cNvPr>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96;p63">
              <a:extLst>
                <a:ext uri="{FF2B5EF4-FFF2-40B4-BE49-F238E27FC236}">
                  <a16:creationId xmlns:a16="http://schemas.microsoft.com/office/drawing/2014/main" id="{80F1D945-4B61-436C-90A1-EE53EEF9BEFE}"/>
                </a:ext>
              </a:extLst>
            </p:cNvPr>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97;p63">
              <a:extLst>
                <a:ext uri="{FF2B5EF4-FFF2-40B4-BE49-F238E27FC236}">
                  <a16:creationId xmlns:a16="http://schemas.microsoft.com/office/drawing/2014/main" id="{07471D78-79B5-496A-BBA9-763EE5D240F4}"/>
                </a:ext>
              </a:extLst>
            </p:cNvPr>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98;p63">
              <a:extLst>
                <a:ext uri="{FF2B5EF4-FFF2-40B4-BE49-F238E27FC236}">
                  <a16:creationId xmlns:a16="http://schemas.microsoft.com/office/drawing/2014/main" id="{3DB98E14-280D-48D6-B44A-6749A5B01763}"/>
                </a:ext>
              </a:extLst>
            </p:cNvPr>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99;p63">
              <a:extLst>
                <a:ext uri="{FF2B5EF4-FFF2-40B4-BE49-F238E27FC236}">
                  <a16:creationId xmlns:a16="http://schemas.microsoft.com/office/drawing/2014/main" id="{8BC5248C-EBC1-4041-9D6C-4F72A9FBBAB0}"/>
                </a:ext>
              </a:extLst>
            </p:cNvPr>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000;p63">
              <a:extLst>
                <a:ext uri="{FF2B5EF4-FFF2-40B4-BE49-F238E27FC236}">
                  <a16:creationId xmlns:a16="http://schemas.microsoft.com/office/drawing/2014/main" id="{AC8B2048-526F-42B9-82FE-BCBB3EA0F8A8}"/>
                </a:ext>
              </a:extLst>
            </p:cNvPr>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001;p63">
              <a:extLst>
                <a:ext uri="{FF2B5EF4-FFF2-40B4-BE49-F238E27FC236}">
                  <a16:creationId xmlns:a16="http://schemas.microsoft.com/office/drawing/2014/main" id="{A548E925-BD04-4A26-AACD-DC0E48ADAB21}"/>
                </a:ext>
              </a:extLst>
            </p:cNvPr>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002;p63">
              <a:extLst>
                <a:ext uri="{FF2B5EF4-FFF2-40B4-BE49-F238E27FC236}">
                  <a16:creationId xmlns:a16="http://schemas.microsoft.com/office/drawing/2014/main" id="{F3B9CC56-6080-4F2C-8AEE-CC0D188FCA29}"/>
                </a:ext>
              </a:extLst>
            </p:cNvPr>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003;p63">
              <a:extLst>
                <a:ext uri="{FF2B5EF4-FFF2-40B4-BE49-F238E27FC236}">
                  <a16:creationId xmlns:a16="http://schemas.microsoft.com/office/drawing/2014/main" id="{36AC2BC4-EA43-43A5-8689-E2E579348D52}"/>
                </a:ext>
              </a:extLst>
            </p:cNvPr>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004;p63">
              <a:extLst>
                <a:ext uri="{FF2B5EF4-FFF2-40B4-BE49-F238E27FC236}">
                  <a16:creationId xmlns:a16="http://schemas.microsoft.com/office/drawing/2014/main" id="{9E67EAC7-CFC1-48AD-BD69-EE6DF959EF9D}"/>
                </a:ext>
              </a:extLst>
            </p:cNvPr>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005;p63">
              <a:extLst>
                <a:ext uri="{FF2B5EF4-FFF2-40B4-BE49-F238E27FC236}">
                  <a16:creationId xmlns:a16="http://schemas.microsoft.com/office/drawing/2014/main" id="{933BD6ED-1E94-4FE0-A229-83C501A69F54}"/>
                </a:ext>
              </a:extLst>
            </p:cNvPr>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006;p63">
              <a:extLst>
                <a:ext uri="{FF2B5EF4-FFF2-40B4-BE49-F238E27FC236}">
                  <a16:creationId xmlns:a16="http://schemas.microsoft.com/office/drawing/2014/main" id="{2FD4BA6A-17C0-47D8-A49B-D32F6221B4A9}"/>
                </a:ext>
              </a:extLst>
            </p:cNvPr>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007;p63">
              <a:extLst>
                <a:ext uri="{FF2B5EF4-FFF2-40B4-BE49-F238E27FC236}">
                  <a16:creationId xmlns:a16="http://schemas.microsoft.com/office/drawing/2014/main" id="{1BACA1A3-0E7A-4CB6-A3C4-88489BD3E87D}"/>
                </a:ext>
              </a:extLst>
            </p:cNvPr>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008;p63">
              <a:extLst>
                <a:ext uri="{FF2B5EF4-FFF2-40B4-BE49-F238E27FC236}">
                  <a16:creationId xmlns:a16="http://schemas.microsoft.com/office/drawing/2014/main" id="{4EF609DC-1118-474D-B070-17E1BEBF55AA}"/>
                </a:ext>
              </a:extLst>
            </p:cNvPr>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009;p63">
              <a:extLst>
                <a:ext uri="{FF2B5EF4-FFF2-40B4-BE49-F238E27FC236}">
                  <a16:creationId xmlns:a16="http://schemas.microsoft.com/office/drawing/2014/main" id="{7EA3A649-E86D-4D75-857E-3243BEA8C750}"/>
                </a:ext>
              </a:extLst>
            </p:cNvPr>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010;p63">
              <a:extLst>
                <a:ext uri="{FF2B5EF4-FFF2-40B4-BE49-F238E27FC236}">
                  <a16:creationId xmlns:a16="http://schemas.microsoft.com/office/drawing/2014/main" id="{481C7F98-8EC2-4728-B671-4590D3E1298C}"/>
                </a:ext>
              </a:extLst>
            </p:cNvPr>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011;p63">
              <a:extLst>
                <a:ext uri="{FF2B5EF4-FFF2-40B4-BE49-F238E27FC236}">
                  <a16:creationId xmlns:a16="http://schemas.microsoft.com/office/drawing/2014/main" id="{58D12488-3078-4EB9-9715-E2A1FBE0CB3A}"/>
                </a:ext>
              </a:extLst>
            </p:cNvPr>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012;p63">
              <a:extLst>
                <a:ext uri="{FF2B5EF4-FFF2-40B4-BE49-F238E27FC236}">
                  <a16:creationId xmlns:a16="http://schemas.microsoft.com/office/drawing/2014/main" id="{085BF215-FFB2-4371-8F0B-86BD74D754E0}"/>
                </a:ext>
              </a:extLst>
            </p:cNvPr>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013;p63">
              <a:extLst>
                <a:ext uri="{FF2B5EF4-FFF2-40B4-BE49-F238E27FC236}">
                  <a16:creationId xmlns:a16="http://schemas.microsoft.com/office/drawing/2014/main" id="{407433DC-E4DA-4025-BB94-F78B2527C3C9}"/>
                </a:ext>
              </a:extLst>
            </p:cNvPr>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014;p63">
              <a:extLst>
                <a:ext uri="{FF2B5EF4-FFF2-40B4-BE49-F238E27FC236}">
                  <a16:creationId xmlns:a16="http://schemas.microsoft.com/office/drawing/2014/main" id="{526DCFF6-08DB-460B-87D7-BC0B678F8F5C}"/>
                </a:ext>
              </a:extLst>
            </p:cNvPr>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015;p63">
              <a:extLst>
                <a:ext uri="{FF2B5EF4-FFF2-40B4-BE49-F238E27FC236}">
                  <a16:creationId xmlns:a16="http://schemas.microsoft.com/office/drawing/2014/main" id="{A3BD27D7-B677-4C45-A6B5-469F1D918955}"/>
                </a:ext>
              </a:extLst>
            </p:cNvPr>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016;p63">
              <a:extLst>
                <a:ext uri="{FF2B5EF4-FFF2-40B4-BE49-F238E27FC236}">
                  <a16:creationId xmlns:a16="http://schemas.microsoft.com/office/drawing/2014/main" id="{E31782E4-F5CD-49BF-BFDD-437080C4E5F9}"/>
                </a:ext>
              </a:extLst>
            </p:cNvPr>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017;p63">
              <a:extLst>
                <a:ext uri="{FF2B5EF4-FFF2-40B4-BE49-F238E27FC236}">
                  <a16:creationId xmlns:a16="http://schemas.microsoft.com/office/drawing/2014/main" id="{4CE8A01D-4FF0-4F70-BAA4-DD81633C2E17}"/>
                </a:ext>
              </a:extLst>
            </p:cNvPr>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018;p63">
              <a:extLst>
                <a:ext uri="{FF2B5EF4-FFF2-40B4-BE49-F238E27FC236}">
                  <a16:creationId xmlns:a16="http://schemas.microsoft.com/office/drawing/2014/main" id="{83072F28-A4B4-4A37-83BC-799BD9894F27}"/>
                </a:ext>
              </a:extLst>
            </p:cNvPr>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019;p63">
              <a:extLst>
                <a:ext uri="{FF2B5EF4-FFF2-40B4-BE49-F238E27FC236}">
                  <a16:creationId xmlns:a16="http://schemas.microsoft.com/office/drawing/2014/main" id="{EA18C266-01A7-4112-A9EC-4ABF32FFE8F7}"/>
                </a:ext>
              </a:extLst>
            </p:cNvPr>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020;p63">
              <a:extLst>
                <a:ext uri="{FF2B5EF4-FFF2-40B4-BE49-F238E27FC236}">
                  <a16:creationId xmlns:a16="http://schemas.microsoft.com/office/drawing/2014/main" id="{418E6B68-7FAB-402B-8E5A-2365837E3253}"/>
                </a:ext>
              </a:extLst>
            </p:cNvPr>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021;p63">
              <a:extLst>
                <a:ext uri="{FF2B5EF4-FFF2-40B4-BE49-F238E27FC236}">
                  <a16:creationId xmlns:a16="http://schemas.microsoft.com/office/drawing/2014/main" id="{2F875D8A-BFCA-480D-8D33-4CC22CA569D7}"/>
                </a:ext>
              </a:extLst>
            </p:cNvPr>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022;p63">
              <a:extLst>
                <a:ext uri="{FF2B5EF4-FFF2-40B4-BE49-F238E27FC236}">
                  <a16:creationId xmlns:a16="http://schemas.microsoft.com/office/drawing/2014/main" id="{2898C475-7520-485C-9566-4C261AFEE6F4}"/>
                </a:ext>
              </a:extLst>
            </p:cNvPr>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023;p63">
              <a:extLst>
                <a:ext uri="{FF2B5EF4-FFF2-40B4-BE49-F238E27FC236}">
                  <a16:creationId xmlns:a16="http://schemas.microsoft.com/office/drawing/2014/main" id="{7352AB13-7B18-47CC-9523-7066B5B4D63E}"/>
                </a:ext>
              </a:extLst>
            </p:cNvPr>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024;p63">
              <a:extLst>
                <a:ext uri="{FF2B5EF4-FFF2-40B4-BE49-F238E27FC236}">
                  <a16:creationId xmlns:a16="http://schemas.microsoft.com/office/drawing/2014/main" id="{432D42DE-D175-4CF5-8A20-E6025B81A340}"/>
                </a:ext>
              </a:extLst>
            </p:cNvPr>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025;p63">
              <a:extLst>
                <a:ext uri="{FF2B5EF4-FFF2-40B4-BE49-F238E27FC236}">
                  <a16:creationId xmlns:a16="http://schemas.microsoft.com/office/drawing/2014/main" id="{30A6894F-08FA-45F3-9893-0EDFE81DCE7A}"/>
                </a:ext>
              </a:extLst>
            </p:cNvPr>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026;p63">
              <a:extLst>
                <a:ext uri="{FF2B5EF4-FFF2-40B4-BE49-F238E27FC236}">
                  <a16:creationId xmlns:a16="http://schemas.microsoft.com/office/drawing/2014/main" id="{611C677B-8BA9-4FAA-B5CF-CC95AB21645C}"/>
                </a:ext>
              </a:extLst>
            </p:cNvPr>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027;p63">
              <a:extLst>
                <a:ext uri="{FF2B5EF4-FFF2-40B4-BE49-F238E27FC236}">
                  <a16:creationId xmlns:a16="http://schemas.microsoft.com/office/drawing/2014/main" id="{48DF7DA3-2D50-4E78-B9C9-395E0FC3154F}"/>
                </a:ext>
              </a:extLst>
            </p:cNvPr>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028;p63">
              <a:extLst>
                <a:ext uri="{FF2B5EF4-FFF2-40B4-BE49-F238E27FC236}">
                  <a16:creationId xmlns:a16="http://schemas.microsoft.com/office/drawing/2014/main" id="{E1E3AFA0-6AFD-4667-B66C-81FD16B0A6D6}"/>
                </a:ext>
              </a:extLst>
            </p:cNvPr>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029;p63">
              <a:extLst>
                <a:ext uri="{FF2B5EF4-FFF2-40B4-BE49-F238E27FC236}">
                  <a16:creationId xmlns:a16="http://schemas.microsoft.com/office/drawing/2014/main" id="{D63CD966-0F32-4230-B814-56178D644AA9}"/>
                </a:ext>
              </a:extLst>
            </p:cNvPr>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030;p63">
              <a:extLst>
                <a:ext uri="{FF2B5EF4-FFF2-40B4-BE49-F238E27FC236}">
                  <a16:creationId xmlns:a16="http://schemas.microsoft.com/office/drawing/2014/main" id="{C1CD861B-8EB8-4C90-B803-3736D8928415}"/>
                </a:ext>
              </a:extLst>
            </p:cNvPr>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031;p63">
              <a:extLst>
                <a:ext uri="{FF2B5EF4-FFF2-40B4-BE49-F238E27FC236}">
                  <a16:creationId xmlns:a16="http://schemas.microsoft.com/office/drawing/2014/main" id="{8D47B3D6-E7B3-4BC7-867A-57F40385D88B}"/>
                </a:ext>
              </a:extLst>
            </p:cNvPr>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032;p63">
              <a:extLst>
                <a:ext uri="{FF2B5EF4-FFF2-40B4-BE49-F238E27FC236}">
                  <a16:creationId xmlns:a16="http://schemas.microsoft.com/office/drawing/2014/main" id="{E7122F14-24CB-447B-8537-E9560FCF1457}"/>
                </a:ext>
              </a:extLst>
            </p:cNvPr>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033;p63">
              <a:extLst>
                <a:ext uri="{FF2B5EF4-FFF2-40B4-BE49-F238E27FC236}">
                  <a16:creationId xmlns:a16="http://schemas.microsoft.com/office/drawing/2014/main" id="{3BD1F65D-ED9A-46AC-96A8-885E035E6FE4}"/>
                </a:ext>
              </a:extLst>
            </p:cNvPr>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034;p63">
              <a:extLst>
                <a:ext uri="{FF2B5EF4-FFF2-40B4-BE49-F238E27FC236}">
                  <a16:creationId xmlns:a16="http://schemas.microsoft.com/office/drawing/2014/main" id="{C3EFF0CE-D0E0-4130-9037-080EE0DEBBBF}"/>
                </a:ext>
              </a:extLst>
            </p:cNvPr>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035;p63">
              <a:extLst>
                <a:ext uri="{FF2B5EF4-FFF2-40B4-BE49-F238E27FC236}">
                  <a16:creationId xmlns:a16="http://schemas.microsoft.com/office/drawing/2014/main" id="{C3160751-AA68-46BA-B8F9-336D8421CDA3}"/>
                </a:ext>
              </a:extLst>
            </p:cNvPr>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036;p63">
              <a:extLst>
                <a:ext uri="{FF2B5EF4-FFF2-40B4-BE49-F238E27FC236}">
                  <a16:creationId xmlns:a16="http://schemas.microsoft.com/office/drawing/2014/main" id="{8EBEA955-609A-4F31-9FD8-43E0E134B9F2}"/>
                </a:ext>
              </a:extLst>
            </p:cNvPr>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037;p63">
              <a:extLst>
                <a:ext uri="{FF2B5EF4-FFF2-40B4-BE49-F238E27FC236}">
                  <a16:creationId xmlns:a16="http://schemas.microsoft.com/office/drawing/2014/main" id="{5413063D-BBB0-493D-8FCA-2DA302CC5594}"/>
                </a:ext>
              </a:extLst>
            </p:cNvPr>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038;p63">
              <a:extLst>
                <a:ext uri="{FF2B5EF4-FFF2-40B4-BE49-F238E27FC236}">
                  <a16:creationId xmlns:a16="http://schemas.microsoft.com/office/drawing/2014/main" id="{A54AC34E-D564-4792-BEEA-5E6BA0D6DF82}"/>
                </a:ext>
              </a:extLst>
            </p:cNvPr>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039;p63">
              <a:extLst>
                <a:ext uri="{FF2B5EF4-FFF2-40B4-BE49-F238E27FC236}">
                  <a16:creationId xmlns:a16="http://schemas.microsoft.com/office/drawing/2014/main" id="{F86F4355-2D70-4B2D-8D72-21AB66C255BE}"/>
                </a:ext>
              </a:extLst>
            </p:cNvPr>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040;p63">
              <a:extLst>
                <a:ext uri="{FF2B5EF4-FFF2-40B4-BE49-F238E27FC236}">
                  <a16:creationId xmlns:a16="http://schemas.microsoft.com/office/drawing/2014/main" id="{4B42BEEE-578A-45E8-8B42-6DC81140A89B}"/>
                </a:ext>
              </a:extLst>
            </p:cNvPr>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041;p63">
              <a:extLst>
                <a:ext uri="{FF2B5EF4-FFF2-40B4-BE49-F238E27FC236}">
                  <a16:creationId xmlns:a16="http://schemas.microsoft.com/office/drawing/2014/main" id="{E1E03E85-C137-4D4D-A299-2F7A6F931B3C}"/>
                </a:ext>
              </a:extLst>
            </p:cNvPr>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042;p63">
              <a:extLst>
                <a:ext uri="{FF2B5EF4-FFF2-40B4-BE49-F238E27FC236}">
                  <a16:creationId xmlns:a16="http://schemas.microsoft.com/office/drawing/2014/main" id="{AF55FCAB-6BAF-40C3-A948-D67C96BC0A1E}"/>
                </a:ext>
              </a:extLst>
            </p:cNvPr>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043;p63">
              <a:extLst>
                <a:ext uri="{FF2B5EF4-FFF2-40B4-BE49-F238E27FC236}">
                  <a16:creationId xmlns:a16="http://schemas.microsoft.com/office/drawing/2014/main" id="{3F8EB13F-510B-4F9A-BBB6-B85B696811B3}"/>
                </a:ext>
              </a:extLst>
            </p:cNvPr>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044;p63">
              <a:extLst>
                <a:ext uri="{FF2B5EF4-FFF2-40B4-BE49-F238E27FC236}">
                  <a16:creationId xmlns:a16="http://schemas.microsoft.com/office/drawing/2014/main" id="{63E7603C-C9D8-4B3C-ABEB-E82277FB33A8}"/>
                </a:ext>
              </a:extLst>
            </p:cNvPr>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045;p63">
              <a:extLst>
                <a:ext uri="{FF2B5EF4-FFF2-40B4-BE49-F238E27FC236}">
                  <a16:creationId xmlns:a16="http://schemas.microsoft.com/office/drawing/2014/main" id="{69E4B3D5-992D-40D8-873F-C2D933B5995F}"/>
                </a:ext>
              </a:extLst>
            </p:cNvPr>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046;p63">
              <a:extLst>
                <a:ext uri="{FF2B5EF4-FFF2-40B4-BE49-F238E27FC236}">
                  <a16:creationId xmlns:a16="http://schemas.microsoft.com/office/drawing/2014/main" id="{C5B6DF71-BBA2-436C-9E9B-266263EB1314}"/>
                </a:ext>
              </a:extLst>
            </p:cNvPr>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047;p63">
              <a:extLst>
                <a:ext uri="{FF2B5EF4-FFF2-40B4-BE49-F238E27FC236}">
                  <a16:creationId xmlns:a16="http://schemas.microsoft.com/office/drawing/2014/main" id="{D290087A-1CFC-490A-8F98-472BF5C0018D}"/>
                </a:ext>
              </a:extLst>
            </p:cNvPr>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048;p63">
              <a:extLst>
                <a:ext uri="{FF2B5EF4-FFF2-40B4-BE49-F238E27FC236}">
                  <a16:creationId xmlns:a16="http://schemas.microsoft.com/office/drawing/2014/main" id="{CA35940E-E55F-432E-89EC-2B70B4041910}"/>
                </a:ext>
              </a:extLst>
            </p:cNvPr>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049;p63">
              <a:extLst>
                <a:ext uri="{FF2B5EF4-FFF2-40B4-BE49-F238E27FC236}">
                  <a16:creationId xmlns:a16="http://schemas.microsoft.com/office/drawing/2014/main" id="{BA7AD537-0406-4098-8021-06966F953339}"/>
                </a:ext>
              </a:extLst>
            </p:cNvPr>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050;p63">
              <a:extLst>
                <a:ext uri="{FF2B5EF4-FFF2-40B4-BE49-F238E27FC236}">
                  <a16:creationId xmlns:a16="http://schemas.microsoft.com/office/drawing/2014/main" id="{CBF1539F-2151-4CB8-B38A-95920A7B072E}"/>
                </a:ext>
              </a:extLst>
            </p:cNvPr>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051;p63">
              <a:extLst>
                <a:ext uri="{FF2B5EF4-FFF2-40B4-BE49-F238E27FC236}">
                  <a16:creationId xmlns:a16="http://schemas.microsoft.com/office/drawing/2014/main" id="{85219724-8279-432D-8911-1BED1DAB0FB9}"/>
                </a:ext>
              </a:extLst>
            </p:cNvPr>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052;p63">
              <a:extLst>
                <a:ext uri="{FF2B5EF4-FFF2-40B4-BE49-F238E27FC236}">
                  <a16:creationId xmlns:a16="http://schemas.microsoft.com/office/drawing/2014/main" id="{093D070C-D5B3-4710-8BB0-1E7842697372}"/>
                </a:ext>
              </a:extLst>
            </p:cNvPr>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053;p63">
              <a:extLst>
                <a:ext uri="{FF2B5EF4-FFF2-40B4-BE49-F238E27FC236}">
                  <a16:creationId xmlns:a16="http://schemas.microsoft.com/office/drawing/2014/main" id="{B2E1E9C8-FCBF-4087-A582-D25CD422EB69}"/>
                </a:ext>
              </a:extLst>
            </p:cNvPr>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054;p63">
              <a:extLst>
                <a:ext uri="{FF2B5EF4-FFF2-40B4-BE49-F238E27FC236}">
                  <a16:creationId xmlns:a16="http://schemas.microsoft.com/office/drawing/2014/main" id="{2719EEB3-DE82-4E50-A144-6C4339B7D97A}"/>
                </a:ext>
              </a:extLst>
            </p:cNvPr>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055;p63">
              <a:extLst>
                <a:ext uri="{FF2B5EF4-FFF2-40B4-BE49-F238E27FC236}">
                  <a16:creationId xmlns:a16="http://schemas.microsoft.com/office/drawing/2014/main" id="{0690A0A5-C641-45A5-9748-214BBBF251B9}"/>
                </a:ext>
              </a:extLst>
            </p:cNvPr>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056;p63">
              <a:extLst>
                <a:ext uri="{FF2B5EF4-FFF2-40B4-BE49-F238E27FC236}">
                  <a16:creationId xmlns:a16="http://schemas.microsoft.com/office/drawing/2014/main" id="{2DDE578B-E112-40A8-A5BD-E4C9476470EB}"/>
                </a:ext>
              </a:extLst>
            </p:cNvPr>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057;p63">
              <a:extLst>
                <a:ext uri="{FF2B5EF4-FFF2-40B4-BE49-F238E27FC236}">
                  <a16:creationId xmlns:a16="http://schemas.microsoft.com/office/drawing/2014/main" id="{AA83A36F-0F70-4B03-B019-04FC2E81796A}"/>
                </a:ext>
              </a:extLst>
            </p:cNvPr>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058;p63">
              <a:extLst>
                <a:ext uri="{FF2B5EF4-FFF2-40B4-BE49-F238E27FC236}">
                  <a16:creationId xmlns:a16="http://schemas.microsoft.com/office/drawing/2014/main" id="{811A9857-79E7-450D-89E6-9583158841E9}"/>
                </a:ext>
              </a:extLst>
            </p:cNvPr>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059;p63">
              <a:extLst>
                <a:ext uri="{FF2B5EF4-FFF2-40B4-BE49-F238E27FC236}">
                  <a16:creationId xmlns:a16="http://schemas.microsoft.com/office/drawing/2014/main" id="{B8BC06E0-EED5-4592-95EE-93E2480FFF02}"/>
                </a:ext>
              </a:extLst>
            </p:cNvPr>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060;p63">
              <a:extLst>
                <a:ext uri="{FF2B5EF4-FFF2-40B4-BE49-F238E27FC236}">
                  <a16:creationId xmlns:a16="http://schemas.microsoft.com/office/drawing/2014/main" id="{F3789345-E14A-4007-9D0C-385E062FFEA3}"/>
                </a:ext>
              </a:extLst>
            </p:cNvPr>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061;p63">
              <a:extLst>
                <a:ext uri="{FF2B5EF4-FFF2-40B4-BE49-F238E27FC236}">
                  <a16:creationId xmlns:a16="http://schemas.microsoft.com/office/drawing/2014/main" id="{0A37566C-98EE-4769-A312-55CE1B61BFAF}"/>
                </a:ext>
              </a:extLst>
            </p:cNvPr>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062;p63">
              <a:extLst>
                <a:ext uri="{FF2B5EF4-FFF2-40B4-BE49-F238E27FC236}">
                  <a16:creationId xmlns:a16="http://schemas.microsoft.com/office/drawing/2014/main" id="{41BCA3CD-4764-485C-A3C2-DBE41A0E560C}"/>
                </a:ext>
              </a:extLst>
            </p:cNvPr>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063;p63">
              <a:extLst>
                <a:ext uri="{FF2B5EF4-FFF2-40B4-BE49-F238E27FC236}">
                  <a16:creationId xmlns:a16="http://schemas.microsoft.com/office/drawing/2014/main" id="{4D5C84F0-BD07-4EDB-A7D0-15DD5FC0F7CB}"/>
                </a:ext>
              </a:extLst>
            </p:cNvPr>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064;p63">
              <a:extLst>
                <a:ext uri="{FF2B5EF4-FFF2-40B4-BE49-F238E27FC236}">
                  <a16:creationId xmlns:a16="http://schemas.microsoft.com/office/drawing/2014/main" id="{A04397DD-0430-4695-8A75-3FD88D6CCA32}"/>
                </a:ext>
              </a:extLst>
            </p:cNvPr>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065;p63">
              <a:extLst>
                <a:ext uri="{FF2B5EF4-FFF2-40B4-BE49-F238E27FC236}">
                  <a16:creationId xmlns:a16="http://schemas.microsoft.com/office/drawing/2014/main" id="{B3117F61-2ADE-4C9D-B2F9-49A78A61474B}"/>
                </a:ext>
              </a:extLst>
            </p:cNvPr>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066;p63">
              <a:extLst>
                <a:ext uri="{FF2B5EF4-FFF2-40B4-BE49-F238E27FC236}">
                  <a16:creationId xmlns:a16="http://schemas.microsoft.com/office/drawing/2014/main" id="{5748C911-A78C-41BE-8E6A-B13E3645627B}"/>
                </a:ext>
              </a:extLst>
            </p:cNvPr>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067;p63">
              <a:extLst>
                <a:ext uri="{FF2B5EF4-FFF2-40B4-BE49-F238E27FC236}">
                  <a16:creationId xmlns:a16="http://schemas.microsoft.com/office/drawing/2014/main" id="{4C57B727-7663-4D8D-9DFE-B51A313A000C}"/>
                </a:ext>
              </a:extLst>
            </p:cNvPr>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068;p63">
              <a:extLst>
                <a:ext uri="{FF2B5EF4-FFF2-40B4-BE49-F238E27FC236}">
                  <a16:creationId xmlns:a16="http://schemas.microsoft.com/office/drawing/2014/main" id="{08D78CB1-C110-4E2D-8DE1-CEBDA4A090E8}"/>
                </a:ext>
              </a:extLst>
            </p:cNvPr>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069;p63">
              <a:extLst>
                <a:ext uri="{FF2B5EF4-FFF2-40B4-BE49-F238E27FC236}">
                  <a16:creationId xmlns:a16="http://schemas.microsoft.com/office/drawing/2014/main" id="{5A8EB8B3-2F79-410E-884E-3C07472451B9}"/>
                </a:ext>
              </a:extLst>
            </p:cNvPr>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070;p63">
              <a:extLst>
                <a:ext uri="{FF2B5EF4-FFF2-40B4-BE49-F238E27FC236}">
                  <a16:creationId xmlns:a16="http://schemas.microsoft.com/office/drawing/2014/main" id="{7B953083-1F1E-4EF2-86B0-7F89D4861723}"/>
                </a:ext>
              </a:extLst>
            </p:cNvPr>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071;p63">
              <a:extLst>
                <a:ext uri="{FF2B5EF4-FFF2-40B4-BE49-F238E27FC236}">
                  <a16:creationId xmlns:a16="http://schemas.microsoft.com/office/drawing/2014/main" id="{65B06F7F-F49B-4661-BC2B-CC1771F2AA59}"/>
                </a:ext>
              </a:extLst>
            </p:cNvPr>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072;p63">
              <a:extLst>
                <a:ext uri="{FF2B5EF4-FFF2-40B4-BE49-F238E27FC236}">
                  <a16:creationId xmlns:a16="http://schemas.microsoft.com/office/drawing/2014/main" id="{466AF52B-040C-4D93-B555-5339B46DAD55}"/>
                </a:ext>
              </a:extLst>
            </p:cNvPr>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73;p63">
              <a:extLst>
                <a:ext uri="{FF2B5EF4-FFF2-40B4-BE49-F238E27FC236}">
                  <a16:creationId xmlns:a16="http://schemas.microsoft.com/office/drawing/2014/main" id="{C33794BD-930B-45F9-955F-133BC6DB378F}"/>
                </a:ext>
              </a:extLst>
            </p:cNvPr>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74;p63">
              <a:extLst>
                <a:ext uri="{FF2B5EF4-FFF2-40B4-BE49-F238E27FC236}">
                  <a16:creationId xmlns:a16="http://schemas.microsoft.com/office/drawing/2014/main" id="{ED46E493-38ED-4BD6-AA87-F1E7F309F283}"/>
                </a:ext>
              </a:extLst>
            </p:cNvPr>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75;p63">
              <a:extLst>
                <a:ext uri="{FF2B5EF4-FFF2-40B4-BE49-F238E27FC236}">
                  <a16:creationId xmlns:a16="http://schemas.microsoft.com/office/drawing/2014/main" id="{7451069A-F4CC-4445-9FD4-A2D00D19672D}"/>
                </a:ext>
              </a:extLst>
            </p:cNvPr>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76;p63">
              <a:extLst>
                <a:ext uri="{FF2B5EF4-FFF2-40B4-BE49-F238E27FC236}">
                  <a16:creationId xmlns:a16="http://schemas.microsoft.com/office/drawing/2014/main" id="{BA7C2F3F-B5D4-479A-84AA-E168EBB6C099}"/>
                </a:ext>
              </a:extLst>
            </p:cNvPr>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77;p63">
              <a:extLst>
                <a:ext uri="{FF2B5EF4-FFF2-40B4-BE49-F238E27FC236}">
                  <a16:creationId xmlns:a16="http://schemas.microsoft.com/office/drawing/2014/main" id="{146D80E4-7C1C-414A-AF75-0822C0150D19}"/>
                </a:ext>
              </a:extLst>
            </p:cNvPr>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78;p63">
              <a:extLst>
                <a:ext uri="{FF2B5EF4-FFF2-40B4-BE49-F238E27FC236}">
                  <a16:creationId xmlns:a16="http://schemas.microsoft.com/office/drawing/2014/main" id="{E14A3C66-E2F4-4AAF-AB1A-C12457674EF6}"/>
                </a:ext>
              </a:extLst>
            </p:cNvPr>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79;p63">
              <a:extLst>
                <a:ext uri="{FF2B5EF4-FFF2-40B4-BE49-F238E27FC236}">
                  <a16:creationId xmlns:a16="http://schemas.microsoft.com/office/drawing/2014/main" id="{FF1ABC00-E0D6-4B64-97B8-63BD748210B4}"/>
                </a:ext>
              </a:extLst>
            </p:cNvPr>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80;p63">
              <a:extLst>
                <a:ext uri="{FF2B5EF4-FFF2-40B4-BE49-F238E27FC236}">
                  <a16:creationId xmlns:a16="http://schemas.microsoft.com/office/drawing/2014/main" id="{46435118-C63E-49E8-991F-35B3A576E65D}"/>
                </a:ext>
              </a:extLst>
            </p:cNvPr>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081;p63">
              <a:extLst>
                <a:ext uri="{FF2B5EF4-FFF2-40B4-BE49-F238E27FC236}">
                  <a16:creationId xmlns:a16="http://schemas.microsoft.com/office/drawing/2014/main" id="{AE907169-CC1A-49B7-A46B-E41C50961A05}"/>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82;p63">
              <a:extLst>
                <a:ext uri="{FF2B5EF4-FFF2-40B4-BE49-F238E27FC236}">
                  <a16:creationId xmlns:a16="http://schemas.microsoft.com/office/drawing/2014/main" id="{9C6717F3-0288-4443-959E-C4E2E58D10B6}"/>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83;p63">
              <a:extLst>
                <a:ext uri="{FF2B5EF4-FFF2-40B4-BE49-F238E27FC236}">
                  <a16:creationId xmlns:a16="http://schemas.microsoft.com/office/drawing/2014/main" id="{EDB188C0-DFA4-4D5F-8A0B-0AB2E50E5D43}"/>
                </a:ext>
              </a:extLst>
            </p:cNvPr>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84;p63">
              <a:extLst>
                <a:ext uri="{FF2B5EF4-FFF2-40B4-BE49-F238E27FC236}">
                  <a16:creationId xmlns:a16="http://schemas.microsoft.com/office/drawing/2014/main" id="{EAD6F289-2E28-49E2-8A0D-B7D3CA55C6A4}"/>
                </a:ext>
              </a:extLst>
            </p:cNvPr>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85;p63">
              <a:extLst>
                <a:ext uri="{FF2B5EF4-FFF2-40B4-BE49-F238E27FC236}">
                  <a16:creationId xmlns:a16="http://schemas.microsoft.com/office/drawing/2014/main" id="{CBB63105-B5E0-4AEA-B359-545B245B2084}"/>
                </a:ext>
              </a:extLst>
            </p:cNvPr>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86;p63">
              <a:extLst>
                <a:ext uri="{FF2B5EF4-FFF2-40B4-BE49-F238E27FC236}">
                  <a16:creationId xmlns:a16="http://schemas.microsoft.com/office/drawing/2014/main" id="{382F1162-0588-45BD-AEF2-CE488B1BCC4F}"/>
                </a:ext>
              </a:extLst>
            </p:cNvPr>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87;p63">
              <a:extLst>
                <a:ext uri="{FF2B5EF4-FFF2-40B4-BE49-F238E27FC236}">
                  <a16:creationId xmlns:a16="http://schemas.microsoft.com/office/drawing/2014/main" id="{9CC6A90E-38CD-420A-90E8-F341375001EC}"/>
                </a:ext>
              </a:extLst>
            </p:cNvPr>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088;p63">
              <a:extLst>
                <a:ext uri="{FF2B5EF4-FFF2-40B4-BE49-F238E27FC236}">
                  <a16:creationId xmlns:a16="http://schemas.microsoft.com/office/drawing/2014/main" id="{23A93553-9A42-4D5B-B264-A36605CD88F2}"/>
                </a:ext>
              </a:extLst>
            </p:cNvPr>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089;p63">
              <a:extLst>
                <a:ext uri="{FF2B5EF4-FFF2-40B4-BE49-F238E27FC236}">
                  <a16:creationId xmlns:a16="http://schemas.microsoft.com/office/drawing/2014/main" id="{3CB71E10-71FC-4D63-9B8D-980E6ACB7D3A}"/>
                </a:ext>
              </a:extLst>
            </p:cNvPr>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090;p63">
              <a:extLst>
                <a:ext uri="{FF2B5EF4-FFF2-40B4-BE49-F238E27FC236}">
                  <a16:creationId xmlns:a16="http://schemas.microsoft.com/office/drawing/2014/main" id="{1F141338-2835-4F73-A975-C76520E897FF}"/>
                </a:ext>
              </a:extLst>
            </p:cNvPr>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091;p63">
              <a:extLst>
                <a:ext uri="{FF2B5EF4-FFF2-40B4-BE49-F238E27FC236}">
                  <a16:creationId xmlns:a16="http://schemas.microsoft.com/office/drawing/2014/main" id="{F1FC37DC-528D-4DE8-82C7-4FE148DEDEEA}"/>
                </a:ext>
              </a:extLst>
            </p:cNvPr>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092;p63">
              <a:extLst>
                <a:ext uri="{FF2B5EF4-FFF2-40B4-BE49-F238E27FC236}">
                  <a16:creationId xmlns:a16="http://schemas.microsoft.com/office/drawing/2014/main" id="{27C01187-830F-48EF-8478-AA42BBE68B83}"/>
                </a:ext>
              </a:extLst>
            </p:cNvPr>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093;p63">
              <a:extLst>
                <a:ext uri="{FF2B5EF4-FFF2-40B4-BE49-F238E27FC236}">
                  <a16:creationId xmlns:a16="http://schemas.microsoft.com/office/drawing/2014/main" id="{4A1300FD-69A4-438F-B05A-9D71EA489709}"/>
                </a:ext>
              </a:extLst>
            </p:cNvPr>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094;p63">
              <a:extLst>
                <a:ext uri="{FF2B5EF4-FFF2-40B4-BE49-F238E27FC236}">
                  <a16:creationId xmlns:a16="http://schemas.microsoft.com/office/drawing/2014/main" id="{A7E1BAD7-0047-4D03-89CD-106AE06DFC9B}"/>
                </a:ext>
              </a:extLst>
            </p:cNvPr>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95;p63">
              <a:extLst>
                <a:ext uri="{FF2B5EF4-FFF2-40B4-BE49-F238E27FC236}">
                  <a16:creationId xmlns:a16="http://schemas.microsoft.com/office/drawing/2014/main" id="{DB1D9C64-9C7D-4558-8C9F-0FACBAE5F8A6}"/>
                </a:ext>
              </a:extLst>
            </p:cNvPr>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96;p63">
              <a:extLst>
                <a:ext uri="{FF2B5EF4-FFF2-40B4-BE49-F238E27FC236}">
                  <a16:creationId xmlns:a16="http://schemas.microsoft.com/office/drawing/2014/main" id="{99F308AE-6975-440A-8A27-BB168C849521}"/>
                </a:ext>
              </a:extLst>
            </p:cNvPr>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97;p63">
              <a:extLst>
                <a:ext uri="{FF2B5EF4-FFF2-40B4-BE49-F238E27FC236}">
                  <a16:creationId xmlns:a16="http://schemas.microsoft.com/office/drawing/2014/main" id="{9F22B9EA-2703-4199-B68D-2E26C2111373}"/>
                </a:ext>
              </a:extLst>
            </p:cNvPr>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98;p63">
              <a:extLst>
                <a:ext uri="{FF2B5EF4-FFF2-40B4-BE49-F238E27FC236}">
                  <a16:creationId xmlns:a16="http://schemas.microsoft.com/office/drawing/2014/main" id="{F6965908-3DD5-4DCD-9C1C-53372128BB7B}"/>
                </a:ext>
              </a:extLst>
            </p:cNvPr>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99;p63">
              <a:extLst>
                <a:ext uri="{FF2B5EF4-FFF2-40B4-BE49-F238E27FC236}">
                  <a16:creationId xmlns:a16="http://schemas.microsoft.com/office/drawing/2014/main" id="{2532D698-5EF6-4E90-854C-4A14D1E28DB3}"/>
                </a:ext>
              </a:extLst>
            </p:cNvPr>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100;p63">
              <a:extLst>
                <a:ext uri="{FF2B5EF4-FFF2-40B4-BE49-F238E27FC236}">
                  <a16:creationId xmlns:a16="http://schemas.microsoft.com/office/drawing/2014/main" id="{5079779F-C063-4781-A0CF-2759AC53FCF0}"/>
                </a:ext>
              </a:extLst>
            </p:cNvPr>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101;p63">
              <a:extLst>
                <a:ext uri="{FF2B5EF4-FFF2-40B4-BE49-F238E27FC236}">
                  <a16:creationId xmlns:a16="http://schemas.microsoft.com/office/drawing/2014/main" id="{D31FF9E5-D364-4218-AC2F-0257A8960ED6}"/>
                </a:ext>
              </a:extLst>
            </p:cNvPr>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102;p63">
              <a:extLst>
                <a:ext uri="{FF2B5EF4-FFF2-40B4-BE49-F238E27FC236}">
                  <a16:creationId xmlns:a16="http://schemas.microsoft.com/office/drawing/2014/main" id="{86A8751A-C550-48E9-A1DB-50137490C412}"/>
                </a:ext>
              </a:extLst>
            </p:cNvPr>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103;p63">
              <a:extLst>
                <a:ext uri="{FF2B5EF4-FFF2-40B4-BE49-F238E27FC236}">
                  <a16:creationId xmlns:a16="http://schemas.microsoft.com/office/drawing/2014/main" id="{091ADC56-BFED-4959-A50E-A73D5AD3020D}"/>
                </a:ext>
              </a:extLst>
            </p:cNvPr>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104;p63">
              <a:extLst>
                <a:ext uri="{FF2B5EF4-FFF2-40B4-BE49-F238E27FC236}">
                  <a16:creationId xmlns:a16="http://schemas.microsoft.com/office/drawing/2014/main" id="{C76D9A93-A0DC-4BD2-B4F2-91AEDFFE9C8B}"/>
                </a:ext>
              </a:extLst>
            </p:cNvPr>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105;p63">
              <a:extLst>
                <a:ext uri="{FF2B5EF4-FFF2-40B4-BE49-F238E27FC236}">
                  <a16:creationId xmlns:a16="http://schemas.microsoft.com/office/drawing/2014/main" id="{68307FEC-EE3B-4997-AE6D-1E1E189F4FF5}"/>
                </a:ext>
              </a:extLst>
            </p:cNvPr>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106;p63">
              <a:extLst>
                <a:ext uri="{FF2B5EF4-FFF2-40B4-BE49-F238E27FC236}">
                  <a16:creationId xmlns:a16="http://schemas.microsoft.com/office/drawing/2014/main" id="{0706D4D8-BA1A-4DA0-9F51-BADE285667D8}"/>
                </a:ext>
              </a:extLst>
            </p:cNvPr>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107;p63">
              <a:extLst>
                <a:ext uri="{FF2B5EF4-FFF2-40B4-BE49-F238E27FC236}">
                  <a16:creationId xmlns:a16="http://schemas.microsoft.com/office/drawing/2014/main" id="{FD2C485C-7C9E-4EE3-8BC7-970AA73B5EDA}"/>
                </a:ext>
              </a:extLst>
            </p:cNvPr>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108;p63">
              <a:extLst>
                <a:ext uri="{FF2B5EF4-FFF2-40B4-BE49-F238E27FC236}">
                  <a16:creationId xmlns:a16="http://schemas.microsoft.com/office/drawing/2014/main" id="{823A8EFA-E4B5-41A7-8708-1DEB00B3AFE3}"/>
                </a:ext>
              </a:extLst>
            </p:cNvPr>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109;p63">
              <a:extLst>
                <a:ext uri="{FF2B5EF4-FFF2-40B4-BE49-F238E27FC236}">
                  <a16:creationId xmlns:a16="http://schemas.microsoft.com/office/drawing/2014/main" id="{D6CC232E-7647-4D73-A4F2-6A0A4A239905}"/>
                </a:ext>
              </a:extLst>
            </p:cNvPr>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110;p63">
              <a:extLst>
                <a:ext uri="{FF2B5EF4-FFF2-40B4-BE49-F238E27FC236}">
                  <a16:creationId xmlns:a16="http://schemas.microsoft.com/office/drawing/2014/main" id="{1A65BF5E-DBDD-49B2-8E2A-9D293B334826}"/>
                </a:ext>
              </a:extLst>
            </p:cNvPr>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11;p63">
              <a:extLst>
                <a:ext uri="{FF2B5EF4-FFF2-40B4-BE49-F238E27FC236}">
                  <a16:creationId xmlns:a16="http://schemas.microsoft.com/office/drawing/2014/main" id="{04226FC8-B969-4D1C-A91C-75BFC3B64471}"/>
                </a:ext>
              </a:extLst>
            </p:cNvPr>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2;p63">
              <a:extLst>
                <a:ext uri="{FF2B5EF4-FFF2-40B4-BE49-F238E27FC236}">
                  <a16:creationId xmlns:a16="http://schemas.microsoft.com/office/drawing/2014/main" id="{004653BF-1687-48F6-8D8D-6E4C6FC6E812}"/>
                </a:ext>
              </a:extLst>
            </p:cNvPr>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13;p63">
              <a:extLst>
                <a:ext uri="{FF2B5EF4-FFF2-40B4-BE49-F238E27FC236}">
                  <a16:creationId xmlns:a16="http://schemas.microsoft.com/office/drawing/2014/main" id="{93E36417-16C7-4F55-800D-4D59C8F96547}"/>
                </a:ext>
              </a:extLst>
            </p:cNvPr>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14;p63">
              <a:extLst>
                <a:ext uri="{FF2B5EF4-FFF2-40B4-BE49-F238E27FC236}">
                  <a16:creationId xmlns:a16="http://schemas.microsoft.com/office/drawing/2014/main" id="{4D3D0C18-2F3B-434D-B218-C0A6C21D3C5B}"/>
                </a:ext>
              </a:extLst>
            </p:cNvPr>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15;p63">
              <a:extLst>
                <a:ext uri="{FF2B5EF4-FFF2-40B4-BE49-F238E27FC236}">
                  <a16:creationId xmlns:a16="http://schemas.microsoft.com/office/drawing/2014/main" id="{F91F2C31-B35A-43B9-8534-AD363D49E63A}"/>
                </a:ext>
              </a:extLst>
            </p:cNvPr>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16;p63">
              <a:extLst>
                <a:ext uri="{FF2B5EF4-FFF2-40B4-BE49-F238E27FC236}">
                  <a16:creationId xmlns:a16="http://schemas.microsoft.com/office/drawing/2014/main" id="{E1F0ACDF-800D-4CD9-AF4E-7C9CC563C934}"/>
                </a:ext>
              </a:extLst>
            </p:cNvPr>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17;p63">
              <a:extLst>
                <a:ext uri="{FF2B5EF4-FFF2-40B4-BE49-F238E27FC236}">
                  <a16:creationId xmlns:a16="http://schemas.microsoft.com/office/drawing/2014/main" id="{489FCACE-70CF-4CB7-BBEE-AF8FADAE7800}"/>
                </a:ext>
              </a:extLst>
            </p:cNvPr>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18;p63">
              <a:extLst>
                <a:ext uri="{FF2B5EF4-FFF2-40B4-BE49-F238E27FC236}">
                  <a16:creationId xmlns:a16="http://schemas.microsoft.com/office/drawing/2014/main" id="{F464E69F-C0B3-49A8-93A8-192058236073}"/>
                </a:ext>
              </a:extLst>
            </p:cNvPr>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19;p63">
              <a:extLst>
                <a:ext uri="{FF2B5EF4-FFF2-40B4-BE49-F238E27FC236}">
                  <a16:creationId xmlns:a16="http://schemas.microsoft.com/office/drawing/2014/main" id="{A6773A58-1264-4D8E-981E-1A1866EA11D9}"/>
                </a:ext>
              </a:extLst>
            </p:cNvPr>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20;p63">
              <a:extLst>
                <a:ext uri="{FF2B5EF4-FFF2-40B4-BE49-F238E27FC236}">
                  <a16:creationId xmlns:a16="http://schemas.microsoft.com/office/drawing/2014/main" id="{8745CC3C-F745-4D50-8E3D-5A4C8D7C0B1D}"/>
                </a:ext>
              </a:extLst>
            </p:cNvPr>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121;p63">
              <a:extLst>
                <a:ext uri="{FF2B5EF4-FFF2-40B4-BE49-F238E27FC236}">
                  <a16:creationId xmlns:a16="http://schemas.microsoft.com/office/drawing/2014/main" id="{45FCE3E1-357A-4344-A82E-2D3F78AFEFB0}"/>
                </a:ext>
              </a:extLst>
            </p:cNvPr>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122;p63">
              <a:extLst>
                <a:ext uri="{FF2B5EF4-FFF2-40B4-BE49-F238E27FC236}">
                  <a16:creationId xmlns:a16="http://schemas.microsoft.com/office/drawing/2014/main" id="{C3CEFB0F-8A20-42C7-AD68-69D41F34D676}"/>
                </a:ext>
              </a:extLst>
            </p:cNvPr>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123;p63">
              <a:extLst>
                <a:ext uri="{FF2B5EF4-FFF2-40B4-BE49-F238E27FC236}">
                  <a16:creationId xmlns:a16="http://schemas.microsoft.com/office/drawing/2014/main" id="{DBE70E55-706C-472A-AC9E-CDA84815C650}"/>
                </a:ext>
              </a:extLst>
            </p:cNvPr>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124;p63">
              <a:extLst>
                <a:ext uri="{FF2B5EF4-FFF2-40B4-BE49-F238E27FC236}">
                  <a16:creationId xmlns:a16="http://schemas.microsoft.com/office/drawing/2014/main" id="{5B197C63-763A-4350-8C52-19712FC332D9}"/>
                </a:ext>
              </a:extLst>
            </p:cNvPr>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125;p63">
              <a:extLst>
                <a:ext uri="{FF2B5EF4-FFF2-40B4-BE49-F238E27FC236}">
                  <a16:creationId xmlns:a16="http://schemas.microsoft.com/office/drawing/2014/main" id="{430A7FA8-7209-48F7-8E08-1493ECE62680}"/>
                </a:ext>
              </a:extLst>
            </p:cNvPr>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126;p63">
              <a:extLst>
                <a:ext uri="{FF2B5EF4-FFF2-40B4-BE49-F238E27FC236}">
                  <a16:creationId xmlns:a16="http://schemas.microsoft.com/office/drawing/2014/main" id="{A931C757-8610-462B-8B65-EEDF81F8A325}"/>
                </a:ext>
              </a:extLst>
            </p:cNvPr>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127;p63">
              <a:extLst>
                <a:ext uri="{FF2B5EF4-FFF2-40B4-BE49-F238E27FC236}">
                  <a16:creationId xmlns:a16="http://schemas.microsoft.com/office/drawing/2014/main" id="{B73EC41A-9F0E-4FDB-821C-4A56BC257577}"/>
                </a:ext>
              </a:extLst>
            </p:cNvPr>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128;p63">
              <a:extLst>
                <a:ext uri="{FF2B5EF4-FFF2-40B4-BE49-F238E27FC236}">
                  <a16:creationId xmlns:a16="http://schemas.microsoft.com/office/drawing/2014/main" id="{D3C72D23-D07B-496A-823E-2DEFBBD8715E}"/>
                </a:ext>
              </a:extLst>
            </p:cNvPr>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129;p63">
              <a:extLst>
                <a:ext uri="{FF2B5EF4-FFF2-40B4-BE49-F238E27FC236}">
                  <a16:creationId xmlns:a16="http://schemas.microsoft.com/office/drawing/2014/main" id="{81920258-99F6-40A1-B401-F5115E46DEC9}"/>
                </a:ext>
              </a:extLst>
            </p:cNvPr>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130;p63">
              <a:extLst>
                <a:ext uri="{FF2B5EF4-FFF2-40B4-BE49-F238E27FC236}">
                  <a16:creationId xmlns:a16="http://schemas.microsoft.com/office/drawing/2014/main" id="{4B567831-1B3F-40D7-8A17-9F44E187F665}"/>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131;p63">
              <a:extLst>
                <a:ext uri="{FF2B5EF4-FFF2-40B4-BE49-F238E27FC236}">
                  <a16:creationId xmlns:a16="http://schemas.microsoft.com/office/drawing/2014/main" id="{0313E064-0404-459F-957E-56F9EF9C10D2}"/>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132;p63">
              <a:extLst>
                <a:ext uri="{FF2B5EF4-FFF2-40B4-BE49-F238E27FC236}">
                  <a16:creationId xmlns:a16="http://schemas.microsoft.com/office/drawing/2014/main" id="{B9DB19D2-C50B-4F54-87DE-A3ABD7B4BED9}"/>
                </a:ext>
              </a:extLst>
            </p:cNvPr>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133;p63">
              <a:extLst>
                <a:ext uri="{FF2B5EF4-FFF2-40B4-BE49-F238E27FC236}">
                  <a16:creationId xmlns:a16="http://schemas.microsoft.com/office/drawing/2014/main" id="{888E1B4E-148F-404C-B8F2-C49C5086E95D}"/>
                </a:ext>
              </a:extLst>
            </p:cNvPr>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134;p63">
              <a:extLst>
                <a:ext uri="{FF2B5EF4-FFF2-40B4-BE49-F238E27FC236}">
                  <a16:creationId xmlns:a16="http://schemas.microsoft.com/office/drawing/2014/main" id="{ECFAC98A-77F9-4DFF-B998-A818CE0A50CD}"/>
                </a:ext>
              </a:extLst>
            </p:cNvPr>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135;p63">
              <a:extLst>
                <a:ext uri="{FF2B5EF4-FFF2-40B4-BE49-F238E27FC236}">
                  <a16:creationId xmlns:a16="http://schemas.microsoft.com/office/drawing/2014/main" id="{29BEF128-9D68-43CB-80EF-AABFE156273E}"/>
                </a:ext>
              </a:extLst>
            </p:cNvPr>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136;p63">
              <a:extLst>
                <a:ext uri="{FF2B5EF4-FFF2-40B4-BE49-F238E27FC236}">
                  <a16:creationId xmlns:a16="http://schemas.microsoft.com/office/drawing/2014/main" id="{F4F5F07E-F1B9-47B6-B757-FA4009F37332}"/>
                </a:ext>
              </a:extLst>
            </p:cNvPr>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137;p63">
              <a:extLst>
                <a:ext uri="{FF2B5EF4-FFF2-40B4-BE49-F238E27FC236}">
                  <a16:creationId xmlns:a16="http://schemas.microsoft.com/office/drawing/2014/main" id="{40C9ECA6-A974-4665-8AD0-28DCC9D6DAD9}"/>
                </a:ext>
              </a:extLst>
            </p:cNvPr>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138;p63">
              <a:extLst>
                <a:ext uri="{FF2B5EF4-FFF2-40B4-BE49-F238E27FC236}">
                  <a16:creationId xmlns:a16="http://schemas.microsoft.com/office/drawing/2014/main" id="{22616D05-7D63-4425-B91F-2008BCAAB223}"/>
                </a:ext>
              </a:extLst>
            </p:cNvPr>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139;p63">
              <a:extLst>
                <a:ext uri="{FF2B5EF4-FFF2-40B4-BE49-F238E27FC236}">
                  <a16:creationId xmlns:a16="http://schemas.microsoft.com/office/drawing/2014/main" id="{03D2A080-E34A-4B54-86A6-8B3DC9BAB45D}"/>
                </a:ext>
              </a:extLst>
            </p:cNvPr>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140;p63">
              <a:extLst>
                <a:ext uri="{FF2B5EF4-FFF2-40B4-BE49-F238E27FC236}">
                  <a16:creationId xmlns:a16="http://schemas.microsoft.com/office/drawing/2014/main" id="{702558A7-E17A-4BAF-A6E8-C63ED439F85D}"/>
                </a:ext>
              </a:extLst>
            </p:cNvPr>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141;p63">
              <a:extLst>
                <a:ext uri="{FF2B5EF4-FFF2-40B4-BE49-F238E27FC236}">
                  <a16:creationId xmlns:a16="http://schemas.microsoft.com/office/drawing/2014/main" id="{0C38C8C0-81F1-4E44-BE03-CD0267092ADB}"/>
                </a:ext>
              </a:extLst>
            </p:cNvPr>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142;p63">
              <a:extLst>
                <a:ext uri="{FF2B5EF4-FFF2-40B4-BE49-F238E27FC236}">
                  <a16:creationId xmlns:a16="http://schemas.microsoft.com/office/drawing/2014/main" id="{ACFCEC9E-84EB-4C43-B79E-A859E192F3AC}"/>
                </a:ext>
              </a:extLst>
            </p:cNvPr>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143;p63">
              <a:extLst>
                <a:ext uri="{FF2B5EF4-FFF2-40B4-BE49-F238E27FC236}">
                  <a16:creationId xmlns:a16="http://schemas.microsoft.com/office/drawing/2014/main" id="{D101F2C7-338E-451D-AC14-1B3E6EF91570}"/>
                </a:ext>
              </a:extLst>
            </p:cNvPr>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144;p63">
              <a:extLst>
                <a:ext uri="{FF2B5EF4-FFF2-40B4-BE49-F238E27FC236}">
                  <a16:creationId xmlns:a16="http://schemas.microsoft.com/office/drawing/2014/main" id="{1A7A6F9A-AB75-4901-B32D-9F0E9D3534CA}"/>
                </a:ext>
              </a:extLst>
            </p:cNvPr>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145;p63">
              <a:extLst>
                <a:ext uri="{FF2B5EF4-FFF2-40B4-BE49-F238E27FC236}">
                  <a16:creationId xmlns:a16="http://schemas.microsoft.com/office/drawing/2014/main" id="{EC6998C0-4596-41BB-A311-9F45C4154CF3}"/>
                </a:ext>
              </a:extLst>
            </p:cNvPr>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146;p63">
              <a:extLst>
                <a:ext uri="{FF2B5EF4-FFF2-40B4-BE49-F238E27FC236}">
                  <a16:creationId xmlns:a16="http://schemas.microsoft.com/office/drawing/2014/main" id="{A48339E9-A1CA-4452-9A5E-E4B5CCADA373}"/>
                </a:ext>
              </a:extLst>
            </p:cNvPr>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147;p63">
              <a:extLst>
                <a:ext uri="{FF2B5EF4-FFF2-40B4-BE49-F238E27FC236}">
                  <a16:creationId xmlns:a16="http://schemas.microsoft.com/office/drawing/2014/main" id="{33FFA39D-87CF-47A9-8C8B-C16BB8BC2D15}"/>
                </a:ext>
              </a:extLst>
            </p:cNvPr>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148;p63">
              <a:extLst>
                <a:ext uri="{FF2B5EF4-FFF2-40B4-BE49-F238E27FC236}">
                  <a16:creationId xmlns:a16="http://schemas.microsoft.com/office/drawing/2014/main" id="{AEDD23FA-36B1-4FA9-AB8D-00BA12EE3E47}"/>
                </a:ext>
              </a:extLst>
            </p:cNvPr>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149;p63">
              <a:extLst>
                <a:ext uri="{FF2B5EF4-FFF2-40B4-BE49-F238E27FC236}">
                  <a16:creationId xmlns:a16="http://schemas.microsoft.com/office/drawing/2014/main" id="{02E3178D-8711-427D-9A06-EEFFF659948C}"/>
                </a:ext>
              </a:extLst>
            </p:cNvPr>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150;p63">
              <a:extLst>
                <a:ext uri="{FF2B5EF4-FFF2-40B4-BE49-F238E27FC236}">
                  <a16:creationId xmlns:a16="http://schemas.microsoft.com/office/drawing/2014/main" id="{A6EC2EDF-BD2E-4974-8E08-B4D69F09C689}"/>
                </a:ext>
              </a:extLst>
            </p:cNvPr>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151;p63">
              <a:extLst>
                <a:ext uri="{FF2B5EF4-FFF2-40B4-BE49-F238E27FC236}">
                  <a16:creationId xmlns:a16="http://schemas.microsoft.com/office/drawing/2014/main" id="{B75C1F99-DF56-49B2-9DF7-15EA4A636820}"/>
                </a:ext>
              </a:extLst>
            </p:cNvPr>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152;p63">
              <a:extLst>
                <a:ext uri="{FF2B5EF4-FFF2-40B4-BE49-F238E27FC236}">
                  <a16:creationId xmlns:a16="http://schemas.microsoft.com/office/drawing/2014/main" id="{48654F3B-DAA0-4672-A2E1-826763A6BDC2}"/>
                </a:ext>
              </a:extLst>
            </p:cNvPr>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153;p63">
              <a:extLst>
                <a:ext uri="{FF2B5EF4-FFF2-40B4-BE49-F238E27FC236}">
                  <a16:creationId xmlns:a16="http://schemas.microsoft.com/office/drawing/2014/main" id="{4CF2112D-4D9E-49E6-872F-E4EC521C081C}"/>
                </a:ext>
              </a:extLst>
            </p:cNvPr>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154;p63">
              <a:extLst>
                <a:ext uri="{FF2B5EF4-FFF2-40B4-BE49-F238E27FC236}">
                  <a16:creationId xmlns:a16="http://schemas.microsoft.com/office/drawing/2014/main" id="{47EA6F8C-616E-4B76-B517-30A78B7E3642}"/>
                </a:ext>
              </a:extLst>
            </p:cNvPr>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155;p63">
              <a:extLst>
                <a:ext uri="{FF2B5EF4-FFF2-40B4-BE49-F238E27FC236}">
                  <a16:creationId xmlns:a16="http://schemas.microsoft.com/office/drawing/2014/main" id="{FA5F36E1-BCC2-4A5A-BA1E-91AB74ADE5A8}"/>
                </a:ext>
              </a:extLst>
            </p:cNvPr>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156;p63">
              <a:extLst>
                <a:ext uri="{FF2B5EF4-FFF2-40B4-BE49-F238E27FC236}">
                  <a16:creationId xmlns:a16="http://schemas.microsoft.com/office/drawing/2014/main" id="{AEC3F985-99DD-4338-8E89-FEE253BC50AC}"/>
                </a:ext>
              </a:extLst>
            </p:cNvPr>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157;p63">
              <a:extLst>
                <a:ext uri="{FF2B5EF4-FFF2-40B4-BE49-F238E27FC236}">
                  <a16:creationId xmlns:a16="http://schemas.microsoft.com/office/drawing/2014/main" id="{70B47E5C-E2A2-49FE-B763-AC6351E50B90}"/>
                </a:ext>
              </a:extLst>
            </p:cNvPr>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158;p63">
              <a:extLst>
                <a:ext uri="{FF2B5EF4-FFF2-40B4-BE49-F238E27FC236}">
                  <a16:creationId xmlns:a16="http://schemas.microsoft.com/office/drawing/2014/main" id="{065F0602-34E9-42D4-B817-6107A8298626}"/>
                </a:ext>
              </a:extLst>
            </p:cNvPr>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159;p63">
              <a:extLst>
                <a:ext uri="{FF2B5EF4-FFF2-40B4-BE49-F238E27FC236}">
                  <a16:creationId xmlns:a16="http://schemas.microsoft.com/office/drawing/2014/main" id="{4008361D-8E79-4018-955F-5A7E63CE2F3C}"/>
                </a:ext>
              </a:extLst>
            </p:cNvPr>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160;p63">
              <a:extLst>
                <a:ext uri="{FF2B5EF4-FFF2-40B4-BE49-F238E27FC236}">
                  <a16:creationId xmlns:a16="http://schemas.microsoft.com/office/drawing/2014/main" id="{938E328F-46E0-4FA4-A10F-87CCC95A582F}"/>
                </a:ext>
              </a:extLst>
            </p:cNvPr>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161;p63">
              <a:extLst>
                <a:ext uri="{FF2B5EF4-FFF2-40B4-BE49-F238E27FC236}">
                  <a16:creationId xmlns:a16="http://schemas.microsoft.com/office/drawing/2014/main" id="{4236AAD8-32B7-4054-B0BF-2913EEAD2D02}"/>
                </a:ext>
              </a:extLst>
            </p:cNvPr>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162;p63">
              <a:extLst>
                <a:ext uri="{FF2B5EF4-FFF2-40B4-BE49-F238E27FC236}">
                  <a16:creationId xmlns:a16="http://schemas.microsoft.com/office/drawing/2014/main" id="{658643DB-3DF3-44D0-98F1-0922A02240EA}"/>
                </a:ext>
              </a:extLst>
            </p:cNvPr>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163;p63">
              <a:extLst>
                <a:ext uri="{FF2B5EF4-FFF2-40B4-BE49-F238E27FC236}">
                  <a16:creationId xmlns:a16="http://schemas.microsoft.com/office/drawing/2014/main" id="{9895F2D2-F9C3-4A8E-83A3-B363A1E29FFA}"/>
                </a:ext>
              </a:extLst>
            </p:cNvPr>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164;p63">
              <a:extLst>
                <a:ext uri="{FF2B5EF4-FFF2-40B4-BE49-F238E27FC236}">
                  <a16:creationId xmlns:a16="http://schemas.microsoft.com/office/drawing/2014/main" id="{62B18E51-641D-477C-AB27-26B2BD51FFD7}"/>
                </a:ext>
              </a:extLst>
            </p:cNvPr>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56281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F33E33-51F3-4166-8268-37E2A52357EE}"/>
              </a:ext>
            </a:extLst>
          </p:cNvPr>
          <p:cNvSpPr>
            <a:spLocks noGrp="1"/>
          </p:cNvSpPr>
          <p:nvPr>
            <p:ph type="title"/>
          </p:nvPr>
        </p:nvSpPr>
        <p:spPr/>
        <p:txBody>
          <a:bodyPr/>
          <a:lstStyle/>
          <a:p>
            <a:r>
              <a:rPr lang="es-MX"/>
              <a:t>Objetivo</a:t>
            </a:r>
            <a:endParaRPr lang="es-EC" dirty="0"/>
          </a:p>
        </p:txBody>
      </p:sp>
      <p:sp>
        <p:nvSpPr>
          <p:cNvPr id="3" name="Subtítulo 2">
            <a:extLst>
              <a:ext uri="{FF2B5EF4-FFF2-40B4-BE49-F238E27FC236}">
                <a16:creationId xmlns:a16="http://schemas.microsoft.com/office/drawing/2014/main" id="{C6464827-42ED-4AAD-91D9-D29AF0F9520D}"/>
              </a:ext>
            </a:extLst>
          </p:cNvPr>
          <p:cNvSpPr>
            <a:spLocks noGrp="1"/>
          </p:cNvSpPr>
          <p:nvPr>
            <p:ph type="subTitle" idx="1"/>
          </p:nvPr>
        </p:nvSpPr>
        <p:spPr>
          <a:xfrm>
            <a:off x="405951" y="1041990"/>
            <a:ext cx="4453128" cy="3902149"/>
          </a:xfrm>
        </p:spPr>
        <p:txBody>
          <a:bodyPr/>
          <a:lstStyle/>
          <a:p>
            <a:pPr algn="l" rtl="0">
              <a:spcBef>
                <a:spcPts val="0"/>
              </a:spcBef>
              <a:spcAft>
                <a:spcPts val="0"/>
              </a:spcAft>
            </a:pPr>
            <a:r>
              <a:rPr lang="es-MX" sz="1800" b="0" i="0" u="none" strike="noStrike" dirty="0">
                <a:solidFill>
                  <a:srgbClr val="000000"/>
                </a:solidFill>
                <a:effectLst/>
                <a:latin typeface="Times New Roman" panose="02020603050405020304" pitchFamily="18" charset="0"/>
              </a:rPr>
              <a:t>El objetivo consiste en encontrar un recurso que permita que los filósofos nunca se mueran de hambre. Porque:</a:t>
            </a:r>
          </a:p>
          <a:p>
            <a:pPr algn="l" rtl="0">
              <a:spcBef>
                <a:spcPts val="0"/>
              </a:spcBef>
              <a:spcAft>
                <a:spcPts val="0"/>
              </a:spcAft>
            </a:pPr>
            <a:endParaRPr lang="es-MX" b="0" dirty="0">
              <a:effectLst/>
            </a:endParaRPr>
          </a:p>
          <a:p>
            <a:pPr marL="285750" indent="-285750" algn="l" rtl="0">
              <a:spcBef>
                <a:spcPts val="0"/>
              </a:spcBef>
              <a:spcAft>
                <a:spcPts val="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Dos filósofos contiguos no pueden comer a la vez (</a:t>
            </a:r>
            <a:r>
              <a:rPr lang="es-MX" sz="1800" b="1" i="0" u="none" strike="noStrike" dirty="0">
                <a:solidFill>
                  <a:srgbClr val="000000"/>
                </a:solidFill>
                <a:effectLst/>
                <a:latin typeface="Times New Roman" panose="02020603050405020304" pitchFamily="18" charset="0"/>
              </a:rPr>
              <a:t>exclusión mutua</a:t>
            </a:r>
            <a:r>
              <a:rPr lang="es-MX" sz="1800" b="0" i="0" u="none" strike="noStrike" dirty="0">
                <a:solidFill>
                  <a:srgbClr val="000000"/>
                </a:solidFill>
                <a:effectLst/>
                <a:latin typeface="Times New Roman" panose="02020603050405020304" pitchFamily="18" charset="0"/>
              </a:rPr>
              <a:t>).</a:t>
            </a:r>
            <a:endParaRPr lang="es-MX" b="0" dirty="0">
              <a:effectLst/>
            </a:endParaRPr>
          </a:p>
          <a:p>
            <a:pPr marL="285750" indent="-285750" algn="l" rtl="0">
              <a:spcBef>
                <a:spcPts val="0"/>
              </a:spcBef>
              <a:spcAft>
                <a:spcPts val="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Si un filósofo está comiendo, los contiguos no pueden hacerlo hasta que aquel termine (</a:t>
            </a:r>
            <a:r>
              <a:rPr lang="es-MX" sz="1800" b="1" i="0" u="none" strike="noStrike" dirty="0">
                <a:solidFill>
                  <a:srgbClr val="000000"/>
                </a:solidFill>
                <a:effectLst/>
                <a:latin typeface="Times New Roman" panose="02020603050405020304" pitchFamily="18" charset="0"/>
              </a:rPr>
              <a:t>sincronización</a:t>
            </a:r>
            <a:r>
              <a:rPr lang="es-MX" sz="1800" b="0" i="0" u="none" strike="noStrike" dirty="0">
                <a:solidFill>
                  <a:srgbClr val="000000"/>
                </a:solidFill>
                <a:effectLst/>
                <a:latin typeface="Times New Roman" panose="02020603050405020304" pitchFamily="18" charset="0"/>
              </a:rPr>
              <a:t>).</a:t>
            </a:r>
            <a:endParaRPr lang="es-MX" b="0" dirty="0">
              <a:effectLst/>
            </a:endParaRPr>
          </a:p>
          <a:p>
            <a:pPr marL="285750" indent="-285750" algn="l" rtl="0">
              <a:spcBef>
                <a:spcPts val="0"/>
              </a:spcBef>
              <a:spcAft>
                <a:spcPts val="150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El filósofo que termina de comer debe ceder los palillos para su posterior utilización (</a:t>
            </a:r>
            <a:r>
              <a:rPr lang="es-MX" sz="1800" b="1" i="0" u="none" strike="noStrike" dirty="0">
                <a:solidFill>
                  <a:srgbClr val="000000"/>
                </a:solidFill>
                <a:effectLst/>
                <a:latin typeface="Times New Roman" panose="02020603050405020304" pitchFamily="18" charset="0"/>
              </a:rPr>
              <a:t>interbloqueo</a:t>
            </a:r>
            <a:r>
              <a:rPr lang="es-MX" sz="1800" b="0" i="0" u="none" strike="noStrike" dirty="0">
                <a:solidFill>
                  <a:srgbClr val="000000"/>
                </a:solidFill>
                <a:effectLst/>
                <a:latin typeface="Times New Roman" panose="02020603050405020304" pitchFamily="18" charset="0"/>
              </a:rPr>
              <a:t>).</a:t>
            </a:r>
            <a:endParaRPr lang="es-MX" b="0" dirty="0">
              <a:effectLst/>
            </a:endParaRPr>
          </a:p>
          <a:p>
            <a:pPr algn="l"/>
            <a:br>
              <a:rPr lang="es-MX" dirty="0"/>
            </a:br>
            <a:endParaRPr lang="es-EC" dirty="0"/>
          </a:p>
        </p:txBody>
      </p:sp>
      <p:pic>
        <p:nvPicPr>
          <p:cNvPr id="4" name="Imagen 3">
            <a:extLst>
              <a:ext uri="{FF2B5EF4-FFF2-40B4-BE49-F238E27FC236}">
                <a16:creationId xmlns:a16="http://schemas.microsoft.com/office/drawing/2014/main" id="{0D80E6F9-BD29-415B-BF08-C5D60742CCEC}"/>
              </a:ext>
            </a:extLst>
          </p:cNvPr>
          <p:cNvPicPr>
            <a:picLocks noChangeAspect="1"/>
          </p:cNvPicPr>
          <p:nvPr/>
        </p:nvPicPr>
        <p:blipFill>
          <a:blip r:embed="rId2"/>
          <a:stretch>
            <a:fillRect/>
          </a:stretch>
        </p:blipFill>
        <p:spPr>
          <a:xfrm>
            <a:off x="5310821" y="1041990"/>
            <a:ext cx="3313952" cy="3197964"/>
          </a:xfrm>
          <a:prstGeom prst="rect">
            <a:avLst/>
          </a:prstGeom>
        </p:spPr>
      </p:pic>
    </p:spTree>
    <p:extLst>
      <p:ext uri="{BB962C8B-B14F-4D97-AF65-F5344CB8AC3E}">
        <p14:creationId xmlns:p14="http://schemas.microsoft.com/office/powerpoint/2010/main" val="24638135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0"/>
          <p:cNvSpPr txBox="1">
            <a:spLocks noGrp="1"/>
          </p:cNvSpPr>
          <p:nvPr>
            <p:ph type="title"/>
          </p:nvPr>
        </p:nvSpPr>
        <p:spPr>
          <a:xfrm>
            <a:off x="1568775" y="337864"/>
            <a:ext cx="60063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Posibles soluciones</a:t>
            </a:r>
            <a:endParaRPr dirty="0"/>
          </a:p>
        </p:txBody>
      </p:sp>
      <p:sp>
        <p:nvSpPr>
          <p:cNvPr id="2162" name="Google Shape;2162;p40"/>
          <p:cNvSpPr txBox="1">
            <a:spLocks noGrp="1"/>
          </p:cNvSpPr>
          <p:nvPr>
            <p:ph type="subTitle" idx="1"/>
          </p:nvPr>
        </p:nvSpPr>
        <p:spPr>
          <a:xfrm>
            <a:off x="1719511" y="1118340"/>
            <a:ext cx="1945200"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Por turno cíclico</a:t>
            </a:r>
            <a:endParaRPr dirty="0"/>
          </a:p>
        </p:txBody>
      </p:sp>
      <p:sp>
        <p:nvSpPr>
          <p:cNvPr id="2163" name="Google Shape;2163;p40"/>
          <p:cNvSpPr txBox="1">
            <a:spLocks noGrp="1"/>
          </p:cNvSpPr>
          <p:nvPr>
            <p:ph type="subTitle" idx="2"/>
          </p:nvPr>
        </p:nvSpPr>
        <p:spPr>
          <a:xfrm>
            <a:off x="1719510" y="1508127"/>
            <a:ext cx="2388544" cy="1113772"/>
          </a:xfrm>
          <a:prstGeom prst="rect">
            <a:avLst/>
          </a:prstGeom>
        </p:spPr>
        <p:txBody>
          <a:bodyPr spcFirstLastPara="1" wrap="square" lIns="91425" tIns="91425" rIns="91425" bIns="91425" anchor="t" anchorCtr="0">
            <a:noAutofit/>
          </a:bodyPr>
          <a:lstStyle/>
          <a:p>
            <a:pPr lvl="0"/>
            <a:r>
              <a:rPr lang="es-EC" sz="1600" dirty="0"/>
              <a:t>Se empieza por un filósofo, que si quiere puede comer y después pasa su turno al de la derecha. </a:t>
            </a:r>
            <a:endParaRPr dirty="0">
              <a:latin typeface="Barlow Semi Condensed"/>
              <a:ea typeface="Barlow Semi Condensed"/>
              <a:cs typeface="Barlow Semi Condensed"/>
              <a:sym typeface="Barlow Semi Condensed"/>
            </a:endParaRPr>
          </a:p>
        </p:txBody>
      </p:sp>
      <p:sp>
        <p:nvSpPr>
          <p:cNvPr id="2164" name="Google Shape;2164;p40"/>
          <p:cNvSpPr txBox="1">
            <a:spLocks noGrp="1"/>
          </p:cNvSpPr>
          <p:nvPr>
            <p:ph type="subTitle" idx="3"/>
          </p:nvPr>
        </p:nvSpPr>
        <p:spPr>
          <a:xfrm>
            <a:off x="5774433" y="1118340"/>
            <a:ext cx="1947600"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Varios turnos</a:t>
            </a:r>
            <a:endParaRPr dirty="0"/>
          </a:p>
        </p:txBody>
      </p:sp>
      <p:sp>
        <p:nvSpPr>
          <p:cNvPr id="2165" name="Google Shape;2165;p40"/>
          <p:cNvSpPr txBox="1">
            <a:spLocks noGrp="1"/>
          </p:cNvSpPr>
          <p:nvPr>
            <p:ph type="subTitle" idx="4"/>
          </p:nvPr>
        </p:nvSpPr>
        <p:spPr>
          <a:xfrm>
            <a:off x="5774433" y="1508127"/>
            <a:ext cx="1947600" cy="1113772"/>
          </a:xfrm>
          <a:prstGeom prst="rect">
            <a:avLst/>
          </a:prstGeom>
        </p:spPr>
        <p:txBody>
          <a:bodyPr spcFirstLastPara="1" wrap="square" lIns="91425" tIns="91425" rIns="91425" bIns="91425" anchor="t" anchorCtr="0">
            <a:noAutofit/>
          </a:bodyPr>
          <a:lstStyle/>
          <a:p>
            <a:pPr lvl="0"/>
            <a:r>
              <a:rPr lang="es-EC" sz="1600" dirty="0"/>
              <a:t>Se establecen varios turnos. Preferiblemente en posiciones alternas.</a:t>
            </a:r>
            <a:endParaRPr dirty="0">
              <a:latin typeface="Barlow Semi Condensed"/>
              <a:ea typeface="Barlow Semi Condensed"/>
              <a:cs typeface="Barlow Semi Condensed"/>
              <a:sym typeface="Barlow Semi Condensed"/>
            </a:endParaRPr>
          </a:p>
        </p:txBody>
      </p:sp>
      <p:sp>
        <p:nvSpPr>
          <p:cNvPr id="2166" name="Google Shape;2166;p40"/>
          <p:cNvSpPr txBox="1">
            <a:spLocks noGrp="1"/>
          </p:cNvSpPr>
          <p:nvPr>
            <p:ph type="subTitle" idx="5"/>
          </p:nvPr>
        </p:nvSpPr>
        <p:spPr>
          <a:xfrm>
            <a:off x="5787911" y="2883332"/>
            <a:ext cx="2724847"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El portero del comedor</a:t>
            </a:r>
            <a:endParaRPr dirty="0"/>
          </a:p>
        </p:txBody>
      </p:sp>
      <p:sp>
        <p:nvSpPr>
          <p:cNvPr id="2167" name="Google Shape;2167;p40"/>
          <p:cNvSpPr txBox="1">
            <a:spLocks noGrp="1"/>
          </p:cNvSpPr>
          <p:nvPr>
            <p:ph type="subTitle" idx="6"/>
          </p:nvPr>
        </p:nvSpPr>
        <p:spPr>
          <a:xfrm>
            <a:off x="1723774" y="3237816"/>
            <a:ext cx="2816788" cy="759000"/>
          </a:xfrm>
          <a:prstGeom prst="rect">
            <a:avLst/>
          </a:prstGeom>
        </p:spPr>
        <p:txBody>
          <a:bodyPr spcFirstLastPara="1" wrap="square" lIns="91425" tIns="91425" rIns="91425" bIns="91425" anchor="t" anchorCtr="0">
            <a:noAutofit/>
          </a:bodyPr>
          <a:lstStyle/>
          <a:p>
            <a:pPr lvl="0"/>
            <a:r>
              <a:rPr lang="es-EC" sz="1600" dirty="0"/>
              <a:t>Cuando un filósofo quiere comer se pone en la cola de los dos tenedores que necesita. </a:t>
            </a:r>
            <a:endParaRPr dirty="0">
              <a:latin typeface="Barlow Semi Condensed"/>
              <a:ea typeface="Barlow Semi Condensed"/>
              <a:cs typeface="Barlow Semi Condensed"/>
              <a:sym typeface="Barlow Semi Condensed"/>
            </a:endParaRPr>
          </a:p>
        </p:txBody>
      </p:sp>
      <p:sp>
        <p:nvSpPr>
          <p:cNvPr id="2168" name="Google Shape;2168;p40"/>
          <p:cNvSpPr txBox="1">
            <a:spLocks noGrp="1"/>
          </p:cNvSpPr>
          <p:nvPr>
            <p:ph type="subTitle" idx="7"/>
          </p:nvPr>
        </p:nvSpPr>
        <p:spPr>
          <a:xfrm>
            <a:off x="1735121" y="2815001"/>
            <a:ext cx="2412182" cy="375000"/>
          </a:xfrm>
          <a:prstGeom prst="rect">
            <a:avLst/>
          </a:prstGeom>
          <a:solidFill>
            <a:schemeClr val="accent3"/>
          </a:solidFill>
        </p:spPr>
        <p:txBody>
          <a:bodyPr spcFirstLastPara="1" wrap="square" lIns="91425" tIns="91425" rIns="91425" bIns="91425" anchor="t" anchorCtr="0">
            <a:noAutofit/>
          </a:bodyPr>
          <a:lstStyle/>
          <a:p>
            <a:pPr lvl="0"/>
            <a:r>
              <a:rPr lang="es-EC" sz="1800" dirty="0">
                <a:solidFill>
                  <a:schemeClr val="accent4">
                    <a:lumMod val="50000"/>
                  </a:schemeClr>
                </a:solidFill>
              </a:rPr>
              <a:t>Colas de palillos</a:t>
            </a:r>
            <a:endParaRPr dirty="0">
              <a:solidFill>
                <a:schemeClr val="accent4">
                  <a:lumMod val="50000"/>
                </a:schemeClr>
              </a:solidFill>
            </a:endParaRPr>
          </a:p>
        </p:txBody>
      </p:sp>
      <p:sp>
        <p:nvSpPr>
          <p:cNvPr id="2169" name="Google Shape;2169;p40"/>
          <p:cNvSpPr txBox="1">
            <a:spLocks noGrp="1"/>
          </p:cNvSpPr>
          <p:nvPr>
            <p:ph type="subTitle" idx="8"/>
          </p:nvPr>
        </p:nvSpPr>
        <p:spPr>
          <a:xfrm>
            <a:off x="5775939" y="3254158"/>
            <a:ext cx="2714918" cy="759000"/>
          </a:xfrm>
          <a:prstGeom prst="rect">
            <a:avLst/>
          </a:prstGeom>
        </p:spPr>
        <p:txBody>
          <a:bodyPr spcFirstLastPara="1" wrap="square" lIns="91425" tIns="91425" rIns="91425" bIns="91425" anchor="t" anchorCtr="0">
            <a:noAutofit/>
          </a:bodyPr>
          <a:lstStyle/>
          <a:p>
            <a:pPr lvl="0"/>
            <a:r>
              <a:rPr lang="es-EC" sz="1600" dirty="0"/>
              <a:t>La misión del portero es controlar el número de filósofos en la sala, limitando su número a n-1.</a:t>
            </a:r>
          </a:p>
        </p:txBody>
      </p:sp>
      <p:sp>
        <p:nvSpPr>
          <p:cNvPr id="2170" name="Google Shape;2170;p40"/>
          <p:cNvSpPr txBox="1"/>
          <p:nvPr/>
        </p:nvSpPr>
        <p:spPr>
          <a:xfrm>
            <a:off x="521647" y="126924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rgbClr val="77C6FC"/>
                </a:solidFill>
                <a:latin typeface="Fjalla One"/>
                <a:ea typeface="Fjalla One"/>
                <a:cs typeface="Fjalla One"/>
                <a:sym typeface="Fjalla One"/>
              </a:rPr>
              <a:t>01</a:t>
            </a:r>
            <a:endParaRPr sz="7200">
              <a:solidFill>
                <a:srgbClr val="77C6FC"/>
              </a:solidFill>
              <a:latin typeface="Fjalla One"/>
              <a:ea typeface="Fjalla One"/>
              <a:cs typeface="Fjalla One"/>
              <a:sym typeface="Fjalla One"/>
            </a:endParaRPr>
          </a:p>
        </p:txBody>
      </p:sp>
      <p:sp>
        <p:nvSpPr>
          <p:cNvPr id="2171" name="Google Shape;2171;p40"/>
          <p:cNvSpPr txBox="1"/>
          <p:nvPr/>
        </p:nvSpPr>
        <p:spPr>
          <a:xfrm>
            <a:off x="521647" y="3002501"/>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03</a:t>
            </a:r>
            <a:endParaRPr sz="7200" dirty="0">
              <a:solidFill>
                <a:srgbClr val="77C6FC"/>
              </a:solidFill>
              <a:latin typeface="Fjalla One"/>
              <a:ea typeface="Fjalla One"/>
              <a:cs typeface="Fjalla One"/>
              <a:sym typeface="Fjalla One"/>
            </a:endParaRPr>
          </a:p>
        </p:txBody>
      </p:sp>
      <p:sp>
        <p:nvSpPr>
          <p:cNvPr id="2172" name="Google Shape;2172;p40"/>
          <p:cNvSpPr txBox="1"/>
          <p:nvPr/>
        </p:nvSpPr>
        <p:spPr>
          <a:xfrm>
            <a:off x="4574437" y="3002502"/>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04</a:t>
            </a:r>
            <a:endParaRPr sz="7200" dirty="0">
              <a:solidFill>
                <a:srgbClr val="77C6FC"/>
              </a:solidFill>
              <a:latin typeface="Fjalla One"/>
              <a:ea typeface="Fjalla One"/>
              <a:cs typeface="Fjalla One"/>
              <a:sym typeface="Fjalla One"/>
            </a:endParaRPr>
          </a:p>
        </p:txBody>
      </p:sp>
      <p:sp>
        <p:nvSpPr>
          <p:cNvPr id="2173" name="Google Shape;2173;p40"/>
          <p:cNvSpPr txBox="1"/>
          <p:nvPr/>
        </p:nvSpPr>
        <p:spPr>
          <a:xfrm>
            <a:off x="4574437" y="126924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02</a:t>
            </a:r>
            <a:endParaRPr sz="7200" dirty="0">
              <a:solidFill>
                <a:srgbClr val="77C6FC"/>
              </a:solidFill>
              <a:latin typeface="Fjalla One"/>
              <a:ea typeface="Fjalla One"/>
              <a:cs typeface="Fjalla One"/>
              <a:sym typeface="Fjalla One"/>
            </a:endParaRPr>
          </a:p>
        </p:txBody>
      </p:sp>
      <p:sp>
        <p:nvSpPr>
          <p:cNvPr id="2" name="CuadroTexto 1"/>
          <p:cNvSpPr txBox="1"/>
          <p:nvPr/>
        </p:nvSpPr>
        <p:spPr>
          <a:xfrm>
            <a:off x="7885319" y="4835723"/>
            <a:ext cx="1503610" cy="307777"/>
          </a:xfrm>
          <a:prstGeom prst="rect">
            <a:avLst/>
          </a:prstGeom>
          <a:noFill/>
        </p:spPr>
        <p:txBody>
          <a:bodyPr wrap="square" rtlCol="0">
            <a:spAutoFit/>
          </a:bodyPr>
          <a:lstStyle/>
          <a:p>
            <a:r>
              <a:rPr lang="es-EC" dirty="0">
                <a:solidFill>
                  <a:schemeClr val="accent6"/>
                </a:solidFill>
              </a:rPr>
              <a:t>Helen Bernal</a:t>
            </a:r>
          </a:p>
        </p:txBody>
      </p:sp>
    </p:spTree>
    <p:extLst>
      <p:ext uri="{BB962C8B-B14F-4D97-AF65-F5344CB8AC3E}">
        <p14:creationId xmlns:p14="http://schemas.microsoft.com/office/powerpoint/2010/main" val="19743980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2" name="Google Shape;3452;p61"/>
          <p:cNvSpPr txBox="1">
            <a:spLocks noGrp="1"/>
          </p:cNvSpPr>
          <p:nvPr>
            <p:ph type="title"/>
          </p:nvPr>
        </p:nvSpPr>
        <p:spPr>
          <a:xfrm>
            <a:off x="286310" y="2575035"/>
            <a:ext cx="4947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Solución: Cola de palillos</a:t>
            </a:r>
            <a:endParaRPr sz="2000" dirty="0"/>
          </a:p>
        </p:txBody>
      </p:sp>
      <p:grpSp>
        <p:nvGrpSpPr>
          <p:cNvPr id="90" name="Google Shape;3739;p63">
            <a:extLst>
              <a:ext uri="{FF2B5EF4-FFF2-40B4-BE49-F238E27FC236}">
                <a16:creationId xmlns:a16="http://schemas.microsoft.com/office/drawing/2014/main" id="{1AEA5B14-AC7B-4135-A015-2788A135AFE9}"/>
              </a:ext>
            </a:extLst>
          </p:cNvPr>
          <p:cNvGrpSpPr/>
          <p:nvPr/>
        </p:nvGrpSpPr>
        <p:grpSpPr>
          <a:xfrm>
            <a:off x="4413600" y="1029600"/>
            <a:ext cx="3542763" cy="3247852"/>
            <a:chOff x="1171725" y="542675"/>
            <a:chExt cx="5016950" cy="4578200"/>
          </a:xfrm>
        </p:grpSpPr>
        <p:sp>
          <p:nvSpPr>
            <p:cNvPr id="91" name="Google Shape;3740;p63">
              <a:extLst>
                <a:ext uri="{FF2B5EF4-FFF2-40B4-BE49-F238E27FC236}">
                  <a16:creationId xmlns:a16="http://schemas.microsoft.com/office/drawing/2014/main" id="{23868CD3-638F-42E4-9AF9-C7998D04CA45}"/>
                </a:ext>
              </a:extLst>
            </p:cNvPr>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41;p63">
              <a:extLst>
                <a:ext uri="{FF2B5EF4-FFF2-40B4-BE49-F238E27FC236}">
                  <a16:creationId xmlns:a16="http://schemas.microsoft.com/office/drawing/2014/main" id="{F34BF773-C04D-4CC7-BAD4-C1BED27C483E}"/>
                </a:ext>
              </a:extLst>
            </p:cNvPr>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42;p63">
              <a:extLst>
                <a:ext uri="{FF2B5EF4-FFF2-40B4-BE49-F238E27FC236}">
                  <a16:creationId xmlns:a16="http://schemas.microsoft.com/office/drawing/2014/main" id="{4F59D65B-0788-4917-B906-F68F96567224}"/>
                </a:ext>
              </a:extLst>
            </p:cNvPr>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43;p63">
              <a:extLst>
                <a:ext uri="{FF2B5EF4-FFF2-40B4-BE49-F238E27FC236}">
                  <a16:creationId xmlns:a16="http://schemas.microsoft.com/office/drawing/2014/main" id="{02169834-8953-473C-A04A-7E47EB9E6ABF}"/>
                </a:ext>
              </a:extLst>
            </p:cNvPr>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44;p63">
              <a:extLst>
                <a:ext uri="{FF2B5EF4-FFF2-40B4-BE49-F238E27FC236}">
                  <a16:creationId xmlns:a16="http://schemas.microsoft.com/office/drawing/2014/main" id="{8E3FF428-BA3E-4EF5-9693-6C0805250DC3}"/>
                </a:ext>
              </a:extLst>
            </p:cNvPr>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45;p63">
              <a:extLst>
                <a:ext uri="{FF2B5EF4-FFF2-40B4-BE49-F238E27FC236}">
                  <a16:creationId xmlns:a16="http://schemas.microsoft.com/office/drawing/2014/main" id="{B4CC631E-7AB5-4BDF-B493-6D850E3EF46D}"/>
                </a:ext>
              </a:extLst>
            </p:cNvPr>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46;p63">
              <a:extLst>
                <a:ext uri="{FF2B5EF4-FFF2-40B4-BE49-F238E27FC236}">
                  <a16:creationId xmlns:a16="http://schemas.microsoft.com/office/drawing/2014/main" id="{2629FF3D-1126-425A-947F-4CC970B0F25C}"/>
                </a:ext>
              </a:extLst>
            </p:cNvPr>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47;p63">
              <a:extLst>
                <a:ext uri="{FF2B5EF4-FFF2-40B4-BE49-F238E27FC236}">
                  <a16:creationId xmlns:a16="http://schemas.microsoft.com/office/drawing/2014/main" id="{F18D318B-0388-4804-B48B-19C2A9F12E01}"/>
                </a:ext>
              </a:extLst>
            </p:cNvPr>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48;p63">
              <a:extLst>
                <a:ext uri="{FF2B5EF4-FFF2-40B4-BE49-F238E27FC236}">
                  <a16:creationId xmlns:a16="http://schemas.microsoft.com/office/drawing/2014/main" id="{115602A4-2B3E-45A8-AE07-5D4DF7EC46DF}"/>
                </a:ext>
              </a:extLst>
            </p:cNvPr>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49;p63">
              <a:extLst>
                <a:ext uri="{FF2B5EF4-FFF2-40B4-BE49-F238E27FC236}">
                  <a16:creationId xmlns:a16="http://schemas.microsoft.com/office/drawing/2014/main" id="{65CAF524-983A-4F2E-84E5-98448335288B}"/>
                </a:ext>
              </a:extLst>
            </p:cNvPr>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50;p63">
              <a:extLst>
                <a:ext uri="{FF2B5EF4-FFF2-40B4-BE49-F238E27FC236}">
                  <a16:creationId xmlns:a16="http://schemas.microsoft.com/office/drawing/2014/main" id="{42A33C80-AE38-48C1-A0B5-DFBD01BC5F0C}"/>
                </a:ext>
              </a:extLst>
            </p:cNvPr>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51;p63">
              <a:extLst>
                <a:ext uri="{FF2B5EF4-FFF2-40B4-BE49-F238E27FC236}">
                  <a16:creationId xmlns:a16="http://schemas.microsoft.com/office/drawing/2014/main" id="{B6584B85-9DD8-42B0-ADF0-0BB8522D840C}"/>
                </a:ext>
              </a:extLst>
            </p:cNvPr>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52;p63">
              <a:extLst>
                <a:ext uri="{FF2B5EF4-FFF2-40B4-BE49-F238E27FC236}">
                  <a16:creationId xmlns:a16="http://schemas.microsoft.com/office/drawing/2014/main" id="{4146E299-F4DE-4C21-9403-3CE77C7C34E7}"/>
                </a:ext>
              </a:extLst>
            </p:cNvPr>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53;p63">
              <a:extLst>
                <a:ext uri="{FF2B5EF4-FFF2-40B4-BE49-F238E27FC236}">
                  <a16:creationId xmlns:a16="http://schemas.microsoft.com/office/drawing/2014/main" id="{E9D24AD8-6DCA-4B21-A1C1-467898947664}"/>
                </a:ext>
              </a:extLst>
            </p:cNvPr>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54;p63">
              <a:extLst>
                <a:ext uri="{FF2B5EF4-FFF2-40B4-BE49-F238E27FC236}">
                  <a16:creationId xmlns:a16="http://schemas.microsoft.com/office/drawing/2014/main" id="{529E5F0C-152B-4401-B0C6-B01F94E36C3B}"/>
                </a:ext>
              </a:extLst>
            </p:cNvPr>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55;p63">
              <a:extLst>
                <a:ext uri="{FF2B5EF4-FFF2-40B4-BE49-F238E27FC236}">
                  <a16:creationId xmlns:a16="http://schemas.microsoft.com/office/drawing/2014/main" id="{9C819D5E-152F-4B41-A8D7-CE3587B7A9C5}"/>
                </a:ext>
              </a:extLst>
            </p:cNvPr>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56;p63">
              <a:extLst>
                <a:ext uri="{FF2B5EF4-FFF2-40B4-BE49-F238E27FC236}">
                  <a16:creationId xmlns:a16="http://schemas.microsoft.com/office/drawing/2014/main" id="{2C4B0CB0-1C4F-4B23-978A-FB81DF8F1C7E}"/>
                </a:ext>
              </a:extLst>
            </p:cNvPr>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57;p63">
              <a:extLst>
                <a:ext uri="{FF2B5EF4-FFF2-40B4-BE49-F238E27FC236}">
                  <a16:creationId xmlns:a16="http://schemas.microsoft.com/office/drawing/2014/main" id="{D6108BCC-3B50-499D-81F3-A3959E22AD4E}"/>
                </a:ext>
              </a:extLst>
            </p:cNvPr>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58;p63">
              <a:extLst>
                <a:ext uri="{FF2B5EF4-FFF2-40B4-BE49-F238E27FC236}">
                  <a16:creationId xmlns:a16="http://schemas.microsoft.com/office/drawing/2014/main" id="{405E44CE-90E1-4D14-800B-3F9BFB73B295}"/>
                </a:ext>
              </a:extLst>
            </p:cNvPr>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59;p63">
              <a:extLst>
                <a:ext uri="{FF2B5EF4-FFF2-40B4-BE49-F238E27FC236}">
                  <a16:creationId xmlns:a16="http://schemas.microsoft.com/office/drawing/2014/main" id="{D2CA7003-4270-43F8-9064-241747D74662}"/>
                </a:ext>
              </a:extLst>
            </p:cNvPr>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60;p63">
              <a:extLst>
                <a:ext uri="{FF2B5EF4-FFF2-40B4-BE49-F238E27FC236}">
                  <a16:creationId xmlns:a16="http://schemas.microsoft.com/office/drawing/2014/main" id="{B285B093-EFE0-4184-B9A0-85DEEA567927}"/>
                </a:ext>
              </a:extLst>
            </p:cNvPr>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61;p63">
              <a:extLst>
                <a:ext uri="{FF2B5EF4-FFF2-40B4-BE49-F238E27FC236}">
                  <a16:creationId xmlns:a16="http://schemas.microsoft.com/office/drawing/2014/main" id="{6CBDADC8-705E-46F0-9C29-A90DF3D9AEFA}"/>
                </a:ext>
              </a:extLst>
            </p:cNvPr>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62;p63">
              <a:extLst>
                <a:ext uri="{FF2B5EF4-FFF2-40B4-BE49-F238E27FC236}">
                  <a16:creationId xmlns:a16="http://schemas.microsoft.com/office/drawing/2014/main" id="{C0A2F29A-8CAB-4913-8632-1789EEF5B661}"/>
                </a:ext>
              </a:extLst>
            </p:cNvPr>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63;p63">
              <a:extLst>
                <a:ext uri="{FF2B5EF4-FFF2-40B4-BE49-F238E27FC236}">
                  <a16:creationId xmlns:a16="http://schemas.microsoft.com/office/drawing/2014/main" id="{C9E7F959-96D1-4DE9-9BD4-31BF409B2B1E}"/>
                </a:ext>
              </a:extLst>
            </p:cNvPr>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64;p63">
              <a:extLst>
                <a:ext uri="{FF2B5EF4-FFF2-40B4-BE49-F238E27FC236}">
                  <a16:creationId xmlns:a16="http://schemas.microsoft.com/office/drawing/2014/main" id="{E57CE2C6-10C3-46E5-A965-00131D8A8124}"/>
                </a:ext>
              </a:extLst>
            </p:cNvPr>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65;p63">
              <a:extLst>
                <a:ext uri="{FF2B5EF4-FFF2-40B4-BE49-F238E27FC236}">
                  <a16:creationId xmlns:a16="http://schemas.microsoft.com/office/drawing/2014/main" id="{303A2289-328A-4E3E-A462-DE2CE9ED7650}"/>
                </a:ext>
              </a:extLst>
            </p:cNvPr>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66;p63">
              <a:extLst>
                <a:ext uri="{FF2B5EF4-FFF2-40B4-BE49-F238E27FC236}">
                  <a16:creationId xmlns:a16="http://schemas.microsoft.com/office/drawing/2014/main" id="{D174B9F9-E3DE-4ACB-9775-BE7656EA925C}"/>
                </a:ext>
              </a:extLst>
            </p:cNvPr>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67;p63">
              <a:extLst>
                <a:ext uri="{FF2B5EF4-FFF2-40B4-BE49-F238E27FC236}">
                  <a16:creationId xmlns:a16="http://schemas.microsoft.com/office/drawing/2014/main" id="{AAEDF851-FFB7-431F-9D4E-838747359834}"/>
                </a:ext>
              </a:extLst>
            </p:cNvPr>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68;p63">
              <a:extLst>
                <a:ext uri="{FF2B5EF4-FFF2-40B4-BE49-F238E27FC236}">
                  <a16:creationId xmlns:a16="http://schemas.microsoft.com/office/drawing/2014/main" id="{2BE72C7A-23FF-4A9F-99A7-3F3ABD21EAE2}"/>
                </a:ext>
              </a:extLst>
            </p:cNvPr>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69;p63">
              <a:extLst>
                <a:ext uri="{FF2B5EF4-FFF2-40B4-BE49-F238E27FC236}">
                  <a16:creationId xmlns:a16="http://schemas.microsoft.com/office/drawing/2014/main" id="{6C7FEAC6-B463-4964-A889-91E0F5CD3352}"/>
                </a:ext>
              </a:extLst>
            </p:cNvPr>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70;p63">
              <a:extLst>
                <a:ext uri="{FF2B5EF4-FFF2-40B4-BE49-F238E27FC236}">
                  <a16:creationId xmlns:a16="http://schemas.microsoft.com/office/drawing/2014/main" id="{9B3C2580-EA04-4625-8FA6-3BCB08AAC994}"/>
                </a:ext>
              </a:extLst>
            </p:cNvPr>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71;p63">
              <a:extLst>
                <a:ext uri="{FF2B5EF4-FFF2-40B4-BE49-F238E27FC236}">
                  <a16:creationId xmlns:a16="http://schemas.microsoft.com/office/drawing/2014/main" id="{5AD182B4-E3F8-472C-93DD-D434A941FF86}"/>
                </a:ext>
              </a:extLst>
            </p:cNvPr>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72;p63">
              <a:extLst>
                <a:ext uri="{FF2B5EF4-FFF2-40B4-BE49-F238E27FC236}">
                  <a16:creationId xmlns:a16="http://schemas.microsoft.com/office/drawing/2014/main" id="{369948BE-7097-47D1-A553-1C5C344E6DFE}"/>
                </a:ext>
              </a:extLst>
            </p:cNvPr>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73;p63">
              <a:extLst>
                <a:ext uri="{FF2B5EF4-FFF2-40B4-BE49-F238E27FC236}">
                  <a16:creationId xmlns:a16="http://schemas.microsoft.com/office/drawing/2014/main" id="{9BF8B50B-617A-40EA-9A24-87BB2BA6D5A7}"/>
                </a:ext>
              </a:extLst>
            </p:cNvPr>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74;p63">
              <a:extLst>
                <a:ext uri="{FF2B5EF4-FFF2-40B4-BE49-F238E27FC236}">
                  <a16:creationId xmlns:a16="http://schemas.microsoft.com/office/drawing/2014/main" id="{3A982EF2-6465-437A-A619-D13BBA583B5E}"/>
                </a:ext>
              </a:extLst>
            </p:cNvPr>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75;p63">
              <a:extLst>
                <a:ext uri="{FF2B5EF4-FFF2-40B4-BE49-F238E27FC236}">
                  <a16:creationId xmlns:a16="http://schemas.microsoft.com/office/drawing/2014/main" id="{37017A83-E172-4B70-994A-703180287873}"/>
                </a:ext>
              </a:extLst>
            </p:cNvPr>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76;p63">
              <a:extLst>
                <a:ext uri="{FF2B5EF4-FFF2-40B4-BE49-F238E27FC236}">
                  <a16:creationId xmlns:a16="http://schemas.microsoft.com/office/drawing/2014/main" id="{485CDFA3-A9B5-4D73-8212-A44A59330FD7}"/>
                </a:ext>
              </a:extLst>
            </p:cNvPr>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77;p63">
              <a:extLst>
                <a:ext uri="{FF2B5EF4-FFF2-40B4-BE49-F238E27FC236}">
                  <a16:creationId xmlns:a16="http://schemas.microsoft.com/office/drawing/2014/main" id="{1092D78F-7ABB-48CE-BCB9-51D255BC1E51}"/>
                </a:ext>
              </a:extLst>
            </p:cNvPr>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78;p63">
              <a:extLst>
                <a:ext uri="{FF2B5EF4-FFF2-40B4-BE49-F238E27FC236}">
                  <a16:creationId xmlns:a16="http://schemas.microsoft.com/office/drawing/2014/main" id="{A13C0994-61CB-47A6-A332-A2F69466ABD9}"/>
                </a:ext>
              </a:extLst>
            </p:cNvPr>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79;p63">
              <a:extLst>
                <a:ext uri="{FF2B5EF4-FFF2-40B4-BE49-F238E27FC236}">
                  <a16:creationId xmlns:a16="http://schemas.microsoft.com/office/drawing/2014/main" id="{4032D66E-74F6-4E37-A742-F7135207DADE}"/>
                </a:ext>
              </a:extLst>
            </p:cNvPr>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80;p63">
              <a:extLst>
                <a:ext uri="{FF2B5EF4-FFF2-40B4-BE49-F238E27FC236}">
                  <a16:creationId xmlns:a16="http://schemas.microsoft.com/office/drawing/2014/main" id="{205A5D68-78D4-4750-B8D5-43806B2B04CC}"/>
                </a:ext>
              </a:extLst>
            </p:cNvPr>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81;p63">
              <a:extLst>
                <a:ext uri="{FF2B5EF4-FFF2-40B4-BE49-F238E27FC236}">
                  <a16:creationId xmlns:a16="http://schemas.microsoft.com/office/drawing/2014/main" id="{F11A6EF6-A14B-4626-A238-EC41DF03875F}"/>
                </a:ext>
              </a:extLst>
            </p:cNvPr>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82;p63">
              <a:extLst>
                <a:ext uri="{FF2B5EF4-FFF2-40B4-BE49-F238E27FC236}">
                  <a16:creationId xmlns:a16="http://schemas.microsoft.com/office/drawing/2014/main" id="{7BBEE3AC-7E26-4432-AFD2-BEFEAB1D5819}"/>
                </a:ext>
              </a:extLst>
            </p:cNvPr>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83;p63">
              <a:extLst>
                <a:ext uri="{FF2B5EF4-FFF2-40B4-BE49-F238E27FC236}">
                  <a16:creationId xmlns:a16="http://schemas.microsoft.com/office/drawing/2014/main" id="{76B01B24-379E-4D27-A088-48DC99D4B0AD}"/>
                </a:ext>
              </a:extLst>
            </p:cNvPr>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84;p63">
              <a:extLst>
                <a:ext uri="{FF2B5EF4-FFF2-40B4-BE49-F238E27FC236}">
                  <a16:creationId xmlns:a16="http://schemas.microsoft.com/office/drawing/2014/main" id="{A177F916-8934-49FF-8B70-BFAD94E80358}"/>
                </a:ext>
              </a:extLst>
            </p:cNvPr>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85;p63">
              <a:extLst>
                <a:ext uri="{FF2B5EF4-FFF2-40B4-BE49-F238E27FC236}">
                  <a16:creationId xmlns:a16="http://schemas.microsoft.com/office/drawing/2014/main" id="{BE84A048-3FAF-49E2-BABF-696639B9C1EB}"/>
                </a:ext>
              </a:extLst>
            </p:cNvPr>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86;p63">
              <a:extLst>
                <a:ext uri="{FF2B5EF4-FFF2-40B4-BE49-F238E27FC236}">
                  <a16:creationId xmlns:a16="http://schemas.microsoft.com/office/drawing/2014/main" id="{1B37DBD7-5135-4FB8-87F3-E3AEFF8595D9}"/>
                </a:ext>
              </a:extLst>
            </p:cNvPr>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87;p63">
              <a:extLst>
                <a:ext uri="{FF2B5EF4-FFF2-40B4-BE49-F238E27FC236}">
                  <a16:creationId xmlns:a16="http://schemas.microsoft.com/office/drawing/2014/main" id="{F5D44D7A-6F2D-43FE-AC7D-90B0D314BE1D}"/>
                </a:ext>
              </a:extLst>
            </p:cNvPr>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88;p63">
              <a:extLst>
                <a:ext uri="{FF2B5EF4-FFF2-40B4-BE49-F238E27FC236}">
                  <a16:creationId xmlns:a16="http://schemas.microsoft.com/office/drawing/2014/main" id="{1545C07E-3BB6-409E-AE56-CBCD5DDC82E1}"/>
                </a:ext>
              </a:extLst>
            </p:cNvPr>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89;p63">
              <a:extLst>
                <a:ext uri="{FF2B5EF4-FFF2-40B4-BE49-F238E27FC236}">
                  <a16:creationId xmlns:a16="http://schemas.microsoft.com/office/drawing/2014/main" id="{F7E9EDA5-E0E3-4C41-9E7D-097EED04755C}"/>
                </a:ext>
              </a:extLst>
            </p:cNvPr>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90;p63">
              <a:extLst>
                <a:ext uri="{FF2B5EF4-FFF2-40B4-BE49-F238E27FC236}">
                  <a16:creationId xmlns:a16="http://schemas.microsoft.com/office/drawing/2014/main" id="{C5B96BE3-BB9B-4663-B98B-33ABD37498A7}"/>
                </a:ext>
              </a:extLst>
            </p:cNvPr>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91;p63">
              <a:extLst>
                <a:ext uri="{FF2B5EF4-FFF2-40B4-BE49-F238E27FC236}">
                  <a16:creationId xmlns:a16="http://schemas.microsoft.com/office/drawing/2014/main" id="{82E615E3-A2FC-4CCD-917C-90EF29995C62}"/>
                </a:ext>
              </a:extLst>
            </p:cNvPr>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92;p63">
              <a:extLst>
                <a:ext uri="{FF2B5EF4-FFF2-40B4-BE49-F238E27FC236}">
                  <a16:creationId xmlns:a16="http://schemas.microsoft.com/office/drawing/2014/main" id="{B9FC855D-5454-47EB-BE3E-D47D7A169D7B}"/>
                </a:ext>
              </a:extLst>
            </p:cNvPr>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93;p63">
              <a:extLst>
                <a:ext uri="{FF2B5EF4-FFF2-40B4-BE49-F238E27FC236}">
                  <a16:creationId xmlns:a16="http://schemas.microsoft.com/office/drawing/2014/main" id="{AD9BB981-54A1-4F3A-8DBA-A3562048F8C5}"/>
                </a:ext>
              </a:extLst>
            </p:cNvPr>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94;p63">
              <a:extLst>
                <a:ext uri="{FF2B5EF4-FFF2-40B4-BE49-F238E27FC236}">
                  <a16:creationId xmlns:a16="http://schemas.microsoft.com/office/drawing/2014/main" id="{E30158D8-6EA5-49FA-A1D2-EC035C3CA0C2}"/>
                </a:ext>
              </a:extLst>
            </p:cNvPr>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95;p63">
              <a:extLst>
                <a:ext uri="{FF2B5EF4-FFF2-40B4-BE49-F238E27FC236}">
                  <a16:creationId xmlns:a16="http://schemas.microsoft.com/office/drawing/2014/main" id="{A7499BDF-B6B0-48E0-AC27-291C1A26E255}"/>
                </a:ext>
              </a:extLst>
            </p:cNvPr>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96;p63">
              <a:extLst>
                <a:ext uri="{FF2B5EF4-FFF2-40B4-BE49-F238E27FC236}">
                  <a16:creationId xmlns:a16="http://schemas.microsoft.com/office/drawing/2014/main" id="{A902988A-3007-4B79-AFCC-62E5B5BDAF0A}"/>
                </a:ext>
              </a:extLst>
            </p:cNvPr>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97;p63">
              <a:extLst>
                <a:ext uri="{FF2B5EF4-FFF2-40B4-BE49-F238E27FC236}">
                  <a16:creationId xmlns:a16="http://schemas.microsoft.com/office/drawing/2014/main" id="{52899ABC-FAC2-49F7-84DD-025DD8AE47A7}"/>
                </a:ext>
              </a:extLst>
            </p:cNvPr>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98;p63">
              <a:extLst>
                <a:ext uri="{FF2B5EF4-FFF2-40B4-BE49-F238E27FC236}">
                  <a16:creationId xmlns:a16="http://schemas.microsoft.com/office/drawing/2014/main" id="{E7DD466E-A6CD-4E84-8384-DA37986A561F}"/>
                </a:ext>
              </a:extLst>
            </p:cNvPr>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99;p63">
              <a:extLst>
                <a:ext uri="{FF2B5EF4-FFF2-40B4-BE49-F238E27FC236}">
                  <a16:creationId xmlns:a16="http://schemas.microsoft.com/office/drawing/2014/main" id="{3C5F4C33-C5F3-4F1D-A76B-0B53DEF7F67E}"/>
                </a:ext>
              </a:extLst>
            </p:cNvPr>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800;p63">
              <a:extLst>
                <a:ext uri="{FF2B5EF4-FFF2-40B4-BE49-F238E27FC236}">
                  <a16:creationId xmlns:a16="http://schemas.microsoft.com/office/drawing/2014/main" id="{DB71D991-433B-404C-A384-3E5ED73AFEA2}"/>
                </a:ext>
              </a:extLst>
            </p:cNvPr>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801;p63">
              <a:extLst>
                <a:ext uri="{FF2B5EF4-FFF2-40B4-BE49-F238E27FC236}">
                  <a16:creationId xmlns:a16="http://schemas.microsoft.com/office/drawing/2014/main" id="{00CC6804-673F-49F8-B642-4E07D20AE93B}"/>
                </a:ext>
              </a:extLst>
            </p:cNvPr>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802;p63">
              <a:extLst>
                <a:ext uri="{FF2B5EF4-FFF2-40B4-BE49-F238E27FC236}">
                  <a16:creationId xmlns:a16="http://schemas.microsoft.com/office/drawing/2014/main" id="{DBA4E2CA-3E70-4C48-87C5-0314B90FA487}"/>
                </a:ext>
              </a:extLst>
            </p:cNvPr>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803;p63">
              <a:extLst>
                <a:ext uri="{FF2B5EF4-FFF2-40B4-BE49-F238E27FC236}">
                  <a16:creationId xmlns:a16="http://schemas.microsoft.com/office/drawing/2014/main" id="{5582D4BE-C521-4254-8500-B108DC11B75F}"/>
                </a:ext>
              </a:extLst>
            </p:cNvPr>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04;p63">
              <a:extLst>
                <a:ext uri="{FF2B5EF4-FFF2-40B4-BE49-F238E27FC236}">
                  <a16:creationId xmlns:a16="http://schemas.microsoft.com/office/drawing/2014/main" id="{3482E107-4455-4959-ABD8-C39876417352}"/>
                </a:ext>
              </a:extLst>
            </p:cNvPr>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05;p63">
              <a:extLst>
                <a:ext uri="{FF2B5EF4-FFF2-40B4-BE49-F238E27FC236}">
                  <a16:creationId xmlns:a16="http://schemas.microsoft.com/office/drawing/2014/main" id="{36FBD13F-A219-41FF-B527-36846659751A}"/>
                </a:ext>
              </a:extLst>
            </p:cNvPr>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806;p63">
              <a:extLst>
                <a:ext uri="{FF2B5EF4-FFF2-40B4-BE49-F238E27FC236}">
                  <a16:creationId xmlns:a16="http://schemas.microsoft.com/office/drawing/2014/main" id="{645C236B-3F62-405B-AD49-93C4E5DD821E}"/>
                </a:ext>
              </a:extLst>
            </p:cNvPr>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807;p63">
              <a:extLst>
                <a:ext uri="{FF2B5EF4-FFF2-40B4-BE49-F238E27FC236}">
                  <a16:creationId xmlns:a16="http://schemas.microsoft.com/office/drawing/2014/main" id="{E77CDEF2-E0A7-415B-B942-17520004A190}"/>
                </a:ext>
              </a:extLst>
            </p:cNvPr>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08;p63">
              <a:extLst>
                <a:ext uri="{FF2B5EF4-FFF2-40B4-BE49-F238E27FC236}">
                  <a16:creationId xmlns:a16="http://schemas.microsoft.com/office/drawing/2014/main" id="{1F6B292F-99FB-4E15-9D95-C3BD149FE461}"/>
                </a:ext>
              </a:extLst>
            </p:cNvPr>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09;p63">
              <a:extLst>
                <a:ext uri="{FF2B5EF4-FFF2-40B4-BE49-F238E27FC236}">
                  <a16:creationId xmlns:a16="http://schemas.microsoft.com/office/drawing/2014/main" id="{AEDCA740-DE10-4FEB-A46D-4B573F552529}"/>
                </a:ext>
              </a:extLst>
            </p:cNvPr>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10;p63">
              <a:extLst>
                <a:ext uri="{FF2B5EF4-FFF2-40B4-BE49-F238E27FC236}">
                  <a16:creationId xmlns:a16="http://schemas.microsoft.com/office/drawing/2014/main" id="{C879C29D-2E28-4798-BD4F-526A2D954F32}"/>
                </a:ext>
              </a:extLst>
            </p:cNvPr>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11;p63">
              <a:extLst>
                <a:ext uri="{FF2B5EF4-FFF2-40B4-BE49-F238E27FC236}">
                  <a16:creationId xmlns:a16="http://schemas.microsoft.com/office/drawing/2014/main" id="{AA1C8616-6FDA-4196-A75C-BDF6BAA6F685}"/>
                </a:ext>
              </a:extLst>
            </p:cNvPr>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12;p63">
              <a:extLst>
                <a:ext uri="{FF2B5EF4-FFF2-40B4-BE49-F238E27FC236}">
                  <a16:creationId xmlns:a16="http://schemas.microsoft.com/office/drawing/2014/main" id="{897C8658-92C8-4D7B-8E41-E5B1ACF3A499}"/>
                </a:ext>
              </a:extLst>
            </p:cNvPr>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13;p63">
              <a:extLst>
                <a:ext uri="{FF2B5EF4-FFF2-40B4-BE49-F238E27FC236}">
                  <a16:creationId xmlns:a16="http://schemas.microsoft.com/office/drawing/2014/main" id="{0462CEF8-BB80-46B8-8FD7-DD7D2BDD5BAF}"/>
                </a:ext>
              </a:extLst>
            </p:cNvPr>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814;p63">
              <a:extLst>
                <a:ext uri="{FF2B5EF4-FFF2-40B4-BE49-F238E27FC236}">
                  <a16:creationId xmlns:a16="http://schemas.microsoft.com/office/drawing/2014/main" id="{F3C250BC-3D82-4707-8D23-8C3291392073}"/>
                </a:ext>
              </a:extLst>
            </p:cNvPr>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815;p63">
              <a:extLst>
                <a:ext uri="{FF2B5EF4-FFF2-40B4-BE49-F238E27FC236}">
                  <a16:creationId xmlns:a16="http://schemas.microsoft.com/office/drawing/2014/main" id="{32A3AFFA-F7C5-40AF-97DF-74616E35EE7B}"/>
                </a:ext>
              </a:extLst>
            </p:cNvPr>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816;p63">
              <a:extLst>
                <a:ext uri="{FF2B5EF4-FFF2-40B4-BE49-F238E27FC236}">
                  <a16:creationId xmlns:a16="http://schemas.microsoft.com/office/drawing/2014/main" id="{AD6E22C6-6FBF-44C6-A0B1-9F2DF2E8D67F}"/>
                </a:ext>
              </a:extLst>
            </p:cNvPr>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817;p63">
              <a:extLst>
                <a:ext uri="{FF2B5EF4-FFF2-40B4-BE49-F238E27FC236}">
                  <a16:creationId xmlns:a16="http://schemas.microsoft.com/office/drawing/2014/main" id="{282EEE9E-DA54-44A8-BC02-2A679437BF34}"/>
                </a:ext>
              </a:extLst>
            </p:cNvPr>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818;p63">
              <a:extLst>
                <a:ext uri="{FF2B5EF4-FFF2-40B4-BE49-F238E27FC236}">
                  <a16:creationId xmlns:a16="http://schemas.microsoft.com/office/drawing/2014/main" id="{721531E9-2242-459F-B064-3174D4FC5056}"/>
                </a:ext>
              </a:extLst>
            </p:cNvPr>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819;p63">
              <a:extLst>
                <a:ext uri="{FF2B5EF4-FFF2-40B4-BE49-F238E27FC236}">
                  <a16:creationId xmlns:a16="http://schemas.microsoft.com/office/drawing/2014/main" id="{1DDCC10D-D590-40D6-B1C5-BFAD5C0F6C27}"/>
                </a:ext>
              </a:extLst>
            </p:cNvPr>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820;p63">
              <a:extLst>
                <a:ext uri="{FF2B5EF4-FFF2-40B4-BE49-F238E27FC236}">
                  <a16:creationId xmlns:a16="http://schemas.microsoft.com/office/drawing/2014/main" id="{FEC8423C-EF22-4FA2-9B6C-B974E576AE3C}"/>
                </a:ext>
              </a:extLst>
            </p:cNvPr>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821;p63">
              <a:extLst>
                <a:ext uri="{FF2B5EF4-FFF2-40B4-BE49-F238E27FC236}">
                  <a16:creationId xmlns:a16="http://schemas.microsoft.com/office/drawing/2014/main" id="{101C545A-C71E-4A7C-8BC7-B57D9F78FD06}"/>
                </a:ext>
              </a:extLst>
            </p:cNvPr>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822;p63">
              <a:extLst>
                <a:ext uri="{FF2B5EF4-FFF2-40B4-BE49-F238E27FC236}">
                  <a16:creationId xmlns:a16="http://schemas.microsoft.com/office/drawing/2014/main" id="{907A00EA-F922-41C9-A1FE-D63EF89E2758}"/>
                </a:ext>
              </a:extLst>
            </p:cNvPr>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823;p63">
              <a:extLst>
                <a:ext uri="{FF2B5EF4-FFF2-40B4-BE49-F238E27FC236}">
                  <a16:creationId xmlns:a16="http://schemas.microsoft.com/office/drawing/2014/main" id="{0EC71C7C-2E08-4730-9DC9-9E9DCFE2179D}"/>
                </a:ext>
              </a:extLst>
            </p:cNvPr>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824;p63">
              <a:extLst>
                <a:ext uri="{FF2B5EF4-FFF2-40B4-BE49-F238E27FC236}">
                  <a16:creationId xmlns:a16="http://schemas.microsoft.com/office/drawing/2014/main" id="{E581DC2F-AB1C-45F2-80A6-EC2EB3E8DBF1}"/>
                </a:ext>
              </a:extLst>
            </p:cNvPr>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25;p63">
              <a:extLst>
                <a:ext uri="{FF2B5EF4-FFF2-40B4-BE49-F238E27FC236}">
                  <a16:creationId xmlns:a16="http://schemas.microsoft.com/office/drawing/2014/main" id="{35641690-3DFC-47AF-88A4-9E069E6B2529}"/>
                </a:ext>
              </a:extLst>
            </p:cNvPr>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26;p63">
              <a:extLst>
                <a:ext uri="{FF2B5EF4-FFF2-40B4-BE49-F238E27FC236}">
                  <a16:creationId xmlns:a16="http://schemas.microsoft.com/office/drawing/2014/main" id="{7953A093-EC9B-424F-8750-744904F62033}"/>
                </a:ext>
              </a:extLst>
            </p:cNvPr>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27;p63">
              <a:extLst>
                <a:ext uri="{FF2B5EF4-FFF2-40B4-BE49-F238E27FC236}">
                  <a16:creationId xmlns:a16="http://schemas.microsoft.com/office/drawing/2014/main" id="{CFF0A6D0-0C8D-47D3-88BE-B02EBD019933}"/>
                </a:ext>
              </a:extLst>
            </p:cNvPr>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28;p63">
              <a:extLst>
                <a:ext uri="{FF2B5EF4-FFF2-40B4-BE49-F238E27FC236}">
                  <a16:creationId xmlns:a16="http://schemas.microsoft.com/office/drawing/2014/main" id="{8194DBFA-BDD5-4D10-B187-DCFEA9AB047D}"/>
                </a:ext>
              </a:extLst>
            </p:cNvPr>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29;p63">
              <a:extLst>
                <a:ext uri="{FF2B5EF4-FFF2-40B4-BE49-F238E27FC236}">
                  <a16:creationId xmlns:a16="http://schemas.microsoft.com/office/drawing/2014/main" id="{67E0D95F-A6C2-456E-AA41-CB4A2C4682FC}"/>
                </a:ext>
              </a:extLst>
            </p:cNvPr>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30;p63">
              <a:extLst>
                <a:ext uri="{FF2B5EF4-FFF2-40B4-BE49-F238E27FC236}">
                  <a16:creationId xmlns:a16="http://schemas.microsoft.com/office/drawing/2014/main" id="{5D5754B8-9B4C-4172-B191-5A3086C65F61}"/>
                </a:ext>
              </a:extLst>
            </p:cNvPr>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31;p63">
              <a:extLst>
                <a:ext uri="{FF2B5EF4-FFF2-40B4-BE49-F238E27FC236}">
                  <a16:creationId xmlns:a16="http://schemas.microsoft.com/office/drawing/2014/main" id="{E9F287A8-AEB4-432C-9601-E95C57324646}"/>
                </a:ext>
              </a:extLst>
            </p:cNvPr>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32;p63">
              <a:extLst>
                <a:ext uri="{FF2B5EF4-FFF2-40B4-BE49-F238E27FC236}">
                  <a16:creationId xmlns:a16="http://schemas.microsoft.com/office/drawing/2014/main" id="{2629CEA6-3787-4178-92F0-23ADD6CBD3ED}"/>
                </a:ext>
              </a:extLst>
            </p:cNvPr>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33;p63">
              <a:extLst>
                <a:ext uri="{FF2B5EF4-FFF2-40B4-BE49-F238E27FC236}">
                  <a16:creationId xmlns:a16="http://schemas.microsoft.com/office/drawing/2014/main" id="{62A6C874-AD4E-4DA0-B1BE-FC8703CAE4F6}"/>
                </a:ext>
              </a:extLst>
            </p:cNvPr>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34;p63">
              <a:extLst>
                <a:ext uri="{FF2B5EF4-FFF2-40B4-BE49-F238E27FC236}">
                  <a16:creationId xmlns:a16="http://schemas.microsoft.com/office/drawing/2014/main" id="{B43E4FF6-C56C-4681-9C15-C18E59225BEF}"/>
                </a:ext>
              </a:extLst>
            </p:cNvPr>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35;p63">
              <a:extLst>
                <a:ext uri="{FF2B5EF4-FFF2-40B4-BE49-F238E27FC236}">
                  <a16:creationId xmlns:a16="http://schemas.microsoft.com/office/drawing/2014/main" id="{600AC7F2-17CE-49D8-8BF7-43E5FE54B1D9}"/>
                </a:ext>
              </a:extLst>
            </p:cNvPr>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36;p63">
              <a:extLst>
                <a:ext uri="{FF2B5EF4-FFF2-40B4-BE49-F238E27FC236}">
                  <a16:creationId xmlns:a16="http://schemas.microsoft.com/office/drawing/2014/main" id="{3B3204B2-9844-4F6C-AF75-0994EC75355F}"/>
                </a:ext>
              </a:extLst>
            </p:cNvPr>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37;p63">
              <a:extLst>
                <a:ext uri="{FF2B5EF4-FFF2-40B4-BE49-F238E27FC236}">
                  <a16:creationId xmlns:a16="http://schemas.microsoft.com/office/drawing/2014/main" id="{8C5B9D59-B25A-492F-AE60-BED9E8C96936}"/>
                </a:ext>
              </a:extLst>
            </p:cNvPr>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38;p63">
              <a:extLst>
                <a:ext uri="{FF2B5EF4-FFF2-40B4-BE49-F238E27FC236}">
                  <a16:creationId xmlns:a16="http://schemas.microsoft.com/office/drawing/2014/main" id="{FC8F3C96-580F-4009-85E6-E165D094C782}"/>
                </a:ext>
              </a:extLst>
            </p:cNvPr>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39;p63">
              <a:extLst>
                <a:ext uri="{FF2B5EF4-FFF2-40B4-BE49-F238E27FC236}">
                  <a16:creationId xmlns:a16="http://schemas.microsoft.com/office/drawing/2014/main" id="{72A00E5F-F8EC-402A-A992-53CCAD13A3E5}"/>
                </a:ext>
              </a:extLst>
            </p:cNvPr>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40;p63">
              <a:extLst>
                <a:ext uri="{FF2B5EF4-FFF2-40B4-BE49-F238E27FC236}">
                  <a16:creationId xmlns:a16="http://schemas.microsoft.com/office/drawing/2014/main" id="{47008912-7FEB-4AC3-B672-D2E1FC82B1FE}"/>
                </a:ext>
              </a:extLst>
            </p:cNvPr>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41;p63">
              <a:extLst>
                <a:ext uri="{FF2B5EF4-FFF2-40B4-BE49-F238E27FC236}">
                  <a16:creationId xmlns:a16="http://schemas.microsoft.com/office/drawing/2014/main" id="{12864AC8-A058-4F5B-B446-5BC713DD00FE}"/>
                </a:ext>
              </a:extLst>
            </p:cNvPr>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42;p63">
              <a:extLst>
                <a:ext uri="{FF2B5EF4-FFF2-40B4-BE49-F238E27FC236}">
                  <a16:creationId xmlns:a16="http://schemas.microsoft.com/office/drawing/2014/main" id="{ACAEF3ED-F93E-4B33-95D2-6D931E3F4496}"/>
                </a:ext>
              </a:extLst>
            </p:cNvPr>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43;p63">
              <a:extLst>
                <a:ext uri="{FF2B5EF4-FFF2-40B4-BE49-F238E27FC236}">
                  <a16:creationId xmlns:a16="http://schemas.microsoft.com/office/drawing/2014/main" id="{3A98FE82-34CE-4B46-8198-4AD8683574B4}"/>
                </a:ext>
              </a:extLst>
            </p:cNvPr>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44;p63">
              <a:extLst>
                <a:ext uri="{FF2B5EF4-FFF2-40B4-BE49-F238E27FC236}">
                  <a16:creationId xmlns:a16="http://schemas.microsoft.com/office/drawing/2014/main" id="{D17A92EB-5B45-47E4-ADAC-25161DD776B9}"/>
                </a:ext>
              </a:extLst>
            </p:cNvPr>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45;p63">
              <a:extLst>
                <a:ext uri="{FF2B5EF4-FFF2-40B4-BE49-F238E27FC236}">
                  <a16:creationId xmlns:a16="http://schemas.microsoft.com/office/drawing/2014/main" id="{16307676-FA17-4906-81B9-211B25233F2B}"/>
                </a:ext>
              </a:extLst>
            </p:cNvPr>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46;p63">
              <a:extLst>
                <a:ext uri="{FF2B5EF4-FFF2-40B4-BE49-F238E27FC236}">
                  <a16:creationId xmlns:a16="http://schemas.microsoft.com/office/drawing/2014/main" id="{7C5E823E-7D99-4009-8CC5-EC1E45BD52BD}"/>
                </a:ext>
              </a:extLst>
            </p:cNvPr>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47;p63">
              <a:extLst>
                <a:ext uri="{FF2B5EF4-FFF2-40B4-BE49-F238E27FC236}">
                  <a16:creationId xmlns:a16="http://schemas.microsoft.com/office/drawing/2014/main" id="{7B40AD05-7EC7-45FF-8EA4-A8EA75772330}"/>
                </a:ext>
              </a:extLst>
            </p:cNvPr>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48;p63">
              <a:extLst>
                <a:ext uri="{FF2B5EF4-FFF2-40B4-BE49-F238E27FC236}">
                  <a16:creationId xmlns:a16="http://schemas.microsoft.com/office/drawing/2014/main" id="{BBD59B58-417F-430C-85E9-4F2DB90200D4}"/>
                </a:ext>
              </a:extLst>
            </p:cNvPr>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49;p63">
              <a:extLst>
                <a:ext uri="{FF2B5EF4-FFF2-40B4-BE49-F238E27FC236}">
                  <a16:creationId xmlns:a16="http://schemas.microsoft.com/office/drawing/2014/main" id="{D82C04FE-1AA6-4920-B5B7-5B3BE4B64F4F}"/>
                </a:ext>
              </a:extLst>
            </p:cNvPr>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50;p63">
              <a:extLst>
                <a:ext uri="{FF2B5EF4-FFF2-40B4-BE49-F238E27FC236}">
                  <a16:creationId xmlns:a16="http://schemas.microsoft.com/office/drawing/2014/main" id="{7158146A-2F66-473E-8E2D-C7995473BB61}"/>
                </a:ext>
              </a:extLst>
            </p:cNvPr>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51;p63">
              <a:extLst>
                <a:ext uri="{FF2B5EF4-FFF2-40B4-BE49-F238E27FC236}">
                  <a16:creationId xmlns:a16="http://schemas.microsoft.com/office/drawing/2014/main" id="{6905F9BF-0349-4AE1-AFD6-92323610FBB4}"/>
                </a:ext>
              </a:extLst>
            </p:cNvPr>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52;p63">
              <a:extLst>
                <a:ext uri="{FF2B5EF4-FFF2-40B4-BE49-F238E27FC236}">
                  <a16:creationId xmlns:a16="http://schemas.microsoft.com/office/drawing/2014/main" id="{93702ABE-3EFC-4634-8D0E-BFCAF1189A08}"/>
                </a:ext>
              </a:extLst>
            </p:cNvPr>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53;p63">
              <a:extLst>
                <a:ext uri="{FF2B5EF4-FFF2-40B4-BE49-F238E27FC236}">
                  <a16:creationId xmlns:a16="http://schemas.microsoft.com/office/drawing/2014/main" id="{95672053-52E3-48C0-AA02-A18DC0DD9BFF}"/>
                </a:ext>
              </a:extLst>
            </p:cNvPr>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54;p63">
              <a:extLst>
                <a:ext uri="{FF2B5EF4-FFF2-40B4-BE49-F238E27FC236}">
                  <a16:creationId xmlns:a16="http://schemas.microsoft.com/office/drawing/2014/main" id="{3F6E2780-5E7D-4136-8EF4-EB201254A7C8}"/>
                </a:ext>
              </a:extLst>
            </p:cNvPr>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55;p63">
              <a:extLst>
                <a:ext uri="{FF2B5EF4-FFF2-40B4-BE49-F238E27FC236}">
                  <a16:creationId xmlns:a16="http://schemas.microsoft.com/office/drawing/2014/main" id="{6A8277C1-61A3-426D-A61F-41100DE5CB6F}"/>
                </a:ext>
              </a:extLst>
            </p:cNvPr>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56;p63">
              <a:extLst>
                <a:ext uri="{FF2B5EF4-FFF2-40B4-BE49-F238E27FC236}">
                  <a16:creationId xmlns:a16="http://schemas.microsoft.com/office/drawing/2014/main" id="{8B557BDB-9D51-4CE9-8164-470B80058235}"/>
                </a:ext>
              </a:extLst>
            </p:cNvPr>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57;p63">
              <a:extLst>
                <a:ext uri="{FF2B5EF4-FFF2-40B4-BE49-F238E27FC236}">
                  <a16:creationId xmlns:a16="http://schemas.microsoft.com/office/drawing/2014/main" id="{FD82E741-C1DC-48B0-BF9A-47E935D2BDD4}"/>
                </a:ext>
              </a:extLst>
            </p:cNvPr>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58;p63">
              <a:extLst>
                <a:ext uri="{FF2B5EF4-FFF2-40B4-BE49-F238E27FC236}">
                  <a16:creationId xmlns:a16="http://schemas.microsoft.com/office/drawing/2014/main" id="{7504B710-18F8-4E9D-B7CE-2BBBC23140F9}"/>
                </a:ext>
              </a:extLst>
            </p:cNvPr>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59;p63">
              <a:extLst>
                <a:ext uri="{FF2B5EF4-FFF2-40B4-BE49-F238E27FC236}">
                  <a16:creationId xmlns:a16="http://schemas.microsoft.com/office/drawing/2014/main" id="{D61C5B0A-D5B7-4BA2-B6AE-C3B84B93D2F2}"/>
                </a:ext>
              </a:extLst>
            </p:cNvPr>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60;p63">
              <a:extLst>
                <a:ext uri="{FF2B5EF4-FFF2-40B4-BE49-F238E27FC236}">
                  <a16:creationId xmlns:a16="http://schemas.microsoft.com/office/drawing/2014/main" id="{7C1677D4-9F02-4790-8AE7-CE984C579667}"/>
                </a:ext>
              </a:extLst>
            </p:cNvPr>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61;p63">
              <a:extLst>
                <a:ext uri="{FF2B5EF4-FFF2-40B4-BE49-F238E27FC236}">
                  <a16:creationId xmlns:a16="http://schemas.microsoft.com/office/drawing/2014/main" id="{95E5E0AD-F232-479B-8543-F75267185BA8}"/>
                </a:ext>
              </a:extLst>
            </p:cNvPr>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62;p63">
              <a:extLst>
                <a:ext uri="{FF2B5EF4-FFF2-40B4-BE49-F238E27FC236}">
                  <a16:creationId xmlns:a16="http://schemas.microsoft.com/office/drawing/2014/main" id="{11FAD30C-3080-424C-B8F3-018DFF4A4A08}"/>
                </a:ext>
              </a:extLst>
            </p:cNvPr>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63;p63">
              <a:extLst>
                <a:ext uri="{FF2B5EF4-FFF2-40B4-BE49-F238E27FC236}">
                  <a16:creationId xmlns:a16="http://schemas.microsoft.com/office/drawing/2014/main" id="{455FB3AD-8548-4FE8-B5EE-2135935E8029}"/>
                </a:ext>
              </a:extLst>
            </p:cNvPr>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64;p63">
              <a:extLst>
                <a:ext uri="{FF2B5EF4-FFF2-40B4-BE49-F238E27FC236}">
                  <a16:creationId xmlns:a16="http://schemas.microsoft.com/office/drawing/2014/main" id="{604A7113-137C-434E-8B3D-F351B64E13F2}"/>
                </a:ext>
              </a:extLst>
            </p:cNvPr>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65;p63">
              <a:extLst>
                <a:ext uri="{FF2B5EF4-FFF2-40B4-BE49-F238E27FC236}">
                  <a16:creationId xmlns:a16="http://schemas.microsoft.com/office/drawing/2014/main" id="{F4EE6CF5-C3CE-4BD2-8879-881A4EABBC88}"/>
                </a:ext>
              </a:extLst>
            </p:cNvPr>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66;p63">
              <a:extLst>
                <a:ext uri="{FF2B5EF4-FFF2-40B4-BE49-F238E27FC236}">
                  <a16:creationId xmlns:a16="http://schemas.microsoft.com/office/drawing/2014/main" id="{1B384983-7F18-4CBD-84DE-C5CB8129F7F7}"/>
                </a:ext>
              </a:extLst>
            </p:cNvPr>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67;p63">
              <a:extLst>
                <a:ext uri="{FF2B5EF4-FFF2-40B4-BE49-F238E27FC236}">
                  <a16:creationId xmlns:a16="http://schemas.microsoft.com/office/drawing/2014/main" id="{1A5A5816-55F6-4D33-A7E6-192A6A8CBEC1}"/>
                </a:ext>
              </a:extLst>
            </p:cNvPr>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68;p63">
              <a:extLst>
                <a:ext uri="{FF2B5EF4-FFF2-40B4-BE49-F238E27FC236}">
                  <a16:creationId xmlns:a16="http://schemas.microsoft.com/office/drawing/2014/main" id="{B375C1E4-119D-4AC7-AD98-FD97CE8C1CD8}"/>
                </a:ext>
              </a:extLst>
            </p:cNvPr>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69;p63">
              <a:extLst>
                <a:ext uri="{FF2B5EF4-FFF2-40B4-BE49-F238E27FC236}">
                  <a16:creationId xmlns:a16="http://schemas.microsoft.com/office/drawing/2014/main" id="{1C35C642-9379-458C-8BB9-D11C5E640009}"/>
                </a:ext>
              </a:extLst>
            </p:cNvPr>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70;p63">
              <a:extLst>
                <a:ext uri="{FF2B5EF4-FFF2-40B4-BE49-F238E27FC236}">
                  <a16:creationId xmlns:a16="http://schemas.microsoft.com/office/drawing/2014/main" id="{D29FA29C-9989-483A-9C2F-101A4B198812}"/>
                </a:ext>
              </a:extLst>
            </p:cNvPr>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71;p63">
              <a:extLst>
                <a:ext uri="{FF2B5EF4-FFF2-40B4-BE49-F238E27FC236}">
                  <a16:creationId xmlns:a16="http://schemas.microsoft.com/office/drawing/2014/main" id="{4115169A-1E89-45F5-BFF3-FB8E7193A17A}"/>
                </a:ext>
              </a:extLst>
            </p:cNvPr>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72;p63">
              <a:extLst>
                <a:ext uri="{FF2B5EF4-FFF2-40B4-BE49-F238E27FC236}">
                  <a16:creationId xmlns:a16="http://schemas.microsoft.com/office/drawing/2014/main" id="{EE4D7674-E5ED-413A-BFE8-BBC8ED1A5176}"/>
                </a:ext>
              </a:extLst>
            </p:cNvPr>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73;p63">
              <a:extLst>
                <a:ext uri="{FF2B5EF4-FFF2-40B4-BE49-F238E27FC236}">
                  <a16:creationId xmlns:a16="http://schemas.microsoft.com/office/drawing/2014/main" id="{E99AC561-0A9C-4926-8120-12CF145FBDA6}"/>
                </a:ext>
              </a:extLst>
            </p:cNvPr>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74;p63">
              <a:extLst>
                <a:ext uri="{FF2B5EF4-FFF2-40B4-BE49-F238E27FC236}">
                  <a16:creationId xmlns:a16="http://schemas.microsoft.com/office/drawing/2014/main" id="{487B2392-1D05-4653-B37B-1DCA8E564129}"/>
                </a:ext>
              </a:extLst>
            </p:cNvPr>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75;p63">
              <a:extLst>
                <a:ext uri="{FF2B5EF4-FFF2-40B4-BE49-F238E27FC236}">
                  <a16:creationId xmlns:a16="http://schemas.microsoft.com/office/drawing/2014/main" id="{AF998EA2-9581-4154-AA0E-8C46AEE8202B}"/>
                </a:ext>
              </a:extLst>
            </p:cNvPr>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76;p63">
              <a:extLst>
                <a:ext uri="{FF2B5EF4-FFF2-40B4-BE49-F238E27FC236}">
                  <a16:creationId xmlns:a16="http://schemas.microsoft.com/office/drawing/2014/main" id="{60055FC4-FF01-4F19-A3D6-05F1B7216D58}"/>
                </a:ext>
              </a:extLst>
            </p:cNvPr>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77;p63">
              <a:extLst>
                <a:ext uri="{FF2B5EF4-FFF2-40B4-BE49-F238E27FC236}">
                  <a16:creationId xmlns:a16="http://schemas.microsoft.com/office/drawing/2014/main" id="{DACADBA7-C4EE-4044-BA76-93EE2BF15EF8}"/>
                </a:ext>
              </a:extLst>
            </p:cNvPr>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78;p63">
              <a:extLst>
                <a:ext uri="{FF2B5EF4-FFF2-40B4-BE49-F238E27FC236}">
                  <a16:creationId xmlns:a16="http://schemas.microsoft.com/office/drawing/2014/main" id="{D3F7B0B3-C5E1-4ACE-AAE9-79F3CDE4ADAB}"/>
                </a:ext>
              </a:extLst>
            </p:cNvPr>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79;p63">
              <a:extLst>
                <a:ext uri="{FF2B5EF4-FFF2-40B4-BE49-F238E27FC236}">
                  <a16:creationId xmlns:a16="http://schemas.microsoft.com/office/drawing/2014/main" id="{61CF49DE-E61A-4371-8B52-6619E88E105E}"/>
                </a:ext>
              </a:extLst>
            </p:cNvPr>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80;p63">
              <a:extLst>
                <a:ext uri="{FF2B5EF4-FFF2-40B4-BE49-F238E27FC236}">
                  <a16:creationId xmlns:a16="http://schemas.microsoft.com/office/drawing/2014/main" id="{8B87305E-07C1-48AD-BB8E-B6E0E26C131E}"/>
                </a:ext>
              </a:extLst>
            </p:cNvPr>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81;p63">
              <a:extLst>
                <a:ext uri="{FF2B5EF4-FFF2-40B4-BE49-F238E27FC236}">
                  <a16:creationId xmlns:a16="http://schemas.microsoft.com/office/drawing/2014/main" id="{EF04EE61-48D0-4B3D-B3AC-2ECB2613CF57}"/>
                </a:ext>
              </a:extLst>
            </p:cNvPr>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82;p63">
              <a:extLst>
                <a:ext uri="{FF2B5EF4-FFF2-40B4-BE49-F238E27FC236}">
                  <a16:creationId xmlns:a16="http://schemas.microsoft.com/office/drawing/2014/main" id="{C215C540-554C-4675-BBA4-32E1EBFE3EF1}"/>
                </a:ext>
              </a:extLst>
            </p:cNvPr>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83;p63">
              <a:extLst>
                <a:ext uri="{FF2B5EF4-FFF2-40B4-BE49-F238E27FC236}">
                  <a16:creationId xmlns:a16="http://schemas.microsoft.com/office/drawing/2014/main" id="{D90BD19A-F448-4735-BBD6-98F42B00EC02}"/>
                </a:ext>
              </a:extLst>
            </p:cNvPr>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84;p63">
              <a:extLst>
                <a:ext uri="{FF2B5EF4-FFF2-40B4-BE49-F238E27FC236}">
                  <a16:creationId xmlns:a16="http://schemas.microsoft.com/office/drawing/2014/main" id="{FC01F390-C0EC-4524-AC50-861E9B802DEF}"/>
                </a:ext>
              </a:extLst>
            </p:cNvPr>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85;p63">
              <a:extLst>
                <a:ext uri="{FF2B5EF4-FFF2-40B4-BE49-F238E27FC236}">
                  <a16:creationId xmlns:a16="http://schemas.microsoft.com/office/drawing/2014/main" id="{453D8EE7-07E8-40E7-8BAC-404C2EA51A40}"/>
                </a:ext>
              </a:extLst>
            </p:cNvPr>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86;p63">
              <a:extLst>
                <a:ext uri="{FF2B5EF4-FFF2-40B4-BE49-F238E27FC236}">
                  <a16:creationId xmlns:a16="http://schemas.microsoft.com/office/drawing/2014/main" id="{3F54D55E-67D0-484A-A72C-B8FCB1A56F9B}"/>
                </a:ext>
              </a:extLst>
            </p:cNvPr>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87;p63">
              <a:extLst>
                <a:ext uri="{FF2B5EF4-FFF2-40B4-BE49-F238E27FC236}">
                  <a16:creationId xmlns:a16="http://schemas.microsoft.com/office/drawing/2014/main" id="{6A84BA1D-9EA5-46D4-8332-148686B0D88F}"/>
                </a:ext>
              </a:extLst>
            </p:cNvPr>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88;p63">
              <a:extLst>
                <a:ext uri="{FF2B5EF4-FFF2-40B4-BE49-F238E27FC236}">
                  <a16:creationId xmlns:a16="http://schemas.microsoft.com/office/drawing/2014/main" id="{B6FEEE2A-39C8-4C37-AF55-FB01C8604514}"/>
                </a:ext>
              </a:extLst>
            </p:cNvPr>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89;p63">
              <a:extLst>
                <a:ext uri="{FF2B5EF4-FFF2-40B4-BE49-F238E27FC236}">
                  <a16:creationId xmlns:a16="http://schemas.microsoft.com/office/drawing/2014/main" id="{5D73855A-1AB3-49B9-9522-170561AFBC4B}"/>
                </a:ext>
              </a:extLst>
            </p:cNvPr>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90;p63">
              <a:extLst>
                <a:ext uri="{FF2B5EF4-FFF2-40B4-BE49-F238E27FC236}">
                  <a16:creationId xmlns:a16="http://schemas.microsoft.com/office/drawing/2014/main" id="{51E83CC6-3CB4-4509-B9C4-00EE3F22358D}"/>
                </a:ext>
              </a:extLst>
            </p:cNvPr>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91;p63">
              <a:extLst>
                <a:ext uri="{FF2B5EF4-FFF2-40B4-BE49-F238E27FC236}">
                  <a16:creationId xmlns:a16="http://schemas.microsoft.com/office/drawing/2014/main" id="{A58CDE12-8814-4054-A62C-F7538D2709B0}"/>
                </a:ext>
              </a:extLst>
            </p:cNvPr>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92;p63">
              <a:extLst>
                <a:ext uri="{FF2B5EF4-FFF2-40B4-BE49-F238E27FC236}">
                  <a16:creationId xmlns:a16="http://schemas.microsoft.com/office/drawing/2014/main" id="{AD367063-507E-4F50-84E2-BFD505B361D0}"/>
                </a:ext>
              </a:extLst>
            </p:cNvPr>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93;p63">
              <a:extLst>
                <a:ext uri="{FF2B5EF4-FFF2-40B4-BE49-F238E27FC236}">
                  <a16:creationId xmlns:a16="http://schemas.microsoft.com/office/drawing/2014/main" id="{81A51883-5EA1-4F72-9007-44D29462CAB9}"/>
                </a:ext>
              </a:extLst>
            </p:cNvPr>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94;p63">
              <a:extLst>
                <a:ext uri="{FF2B5EF4-FFF2-40B4-BE49-F238E27FC236}">
                  <a16:creationId xmlns:a16="http://schemas.microsoft.com/office/drawing/2014/main" id="{376F0E3C-BA00-4ABB-8730-C3A895FAA416}"/>
                </a:ext>
              </a:extLst>
            </p:cNvPr>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95;p63">
              <a:extLst>
                <a:ext uri="{FF2B5EF4-FFF2-40B4-BE49-F238E27FC236}">
                  <a16:creationId xmlns:a16="http://schemas.microsoft.com/office/drawing/2014/main" id="{A7FDE696-E2E2-49BE-B1CA-B0ECBCB159D1}"/>
                </a:ext>
              </a:extLst>
            </p:cNvPr>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96;p63">
              <a:extLst>
                <a:ext uri="{FF2B5EF4-FFF2-40B4-BE49-F238E27FC236}">
                  <a16:creationId xmlns:a16="http://schemas.microsoft.com/office/drawing/2014/main" id="{4E961589-12E8-4CB6-ADDE-F11DE7261D2A}"/>
                </a:ext>
              </a:extLst>
            </p:cNvPr>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97;p63">
              <a:extLst>
                <a:ext uri="{FF2B5EF4-FFF2-40B4-BE49-F238E27FC236}">
                  <a16:creationId xmlns:a16="http://schemas.microsoft.com/office/drawing/2014/main" id="{BDC90ADC-6CC3-4BC0-8D6F-6A219AF90F65}"/>
                </a:ext>
              </a:extLst>
            </p:cNvPr>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98;p63">
              <a:extLst>
                <a:ext uri="{FF2B5EF4-FFF2-40B4-BE49-F238E27FC236}">
                  <a16:creationId xmlns:a16="http://schemas.microsoft.com/office/drawing/2014/main" id="{39B9CDB0-C9AD-4CB9-AA34-7F7D1DD8E3DD}"/>
                </a:ext>
              </a:extLst>
            </p:cNvPr>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99;p63">
              <a:extLst>
                <a:ext uri="{FF2B5EF4-FFF2-40B4-BE49-F238E27FC236}">
                  <a16:creationId xmlns:a16="http://schemas.microsoft.com/office/drawing/2014/main" id="{DBAC6C1C-9AAC-4932-855E-781E2350C888}"/>
                </a:ext>
              </a:extLst>
            </p:cNvPr>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00;p63">
              <a:extLst>
                <a:ext uri="{FF2B5EF4-FFF2-40B4-BE49-F238E27FC236}">
                  <a16:creationId xmlns:a16="http://schemas.microsoft.com/office/drawing/2014/main" id="{709DD53C-EBC0-4D0F-B572-760A896B1716}"/>
                </a:ext>
              </a:extLst>
            </p:cNvPr>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01;p63">
              <a:extLst>
                <a:ext uri="{FF2B5EF4-FFF2-40B4-BE49-F238E27FC236}">
                  <a16:creationId xmlns:a16="http://schemas.microsoft.com/office/drawing/2014/main" id="{A146DC9D-55D7-491D-904C-7314FDB15EDD}"/>
                </a:ext>
              </a:extLst>
            </p:cNvPr>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02;p63">
              <a:extLst>
                <a:ext uri="{FF2B5EF4-FFF2-40B4-BE49-F238E27FC236}">
                  <a16:creationId xmlns:a16="http://schemas.microsoft.com/office/drawing/2014/main" id="{C8321523-E8FA-4E8F-A0E5-62B322CEA766}"/>
                </a:ext>
              </a:extLst>
            </p:cNvPr>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03;p63">
              <a:extLst>
                <a:ext uri="{FF2B5EF4-FFF2-40B4-BE49-F238E27FC236}">
                  <a16:creationId xmlns:a16="http://schemas.microsoft.com/office/drawing/2014/main" id="{025EF34D-6F33-4563-926C-5897440BE575}"/>
                </a:ext>
              </a:extLst>
            </p:cNvPr>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04;p63">
              <a:extLst>
                <a:ext uri="{FF2B5EF4-FFF2-40B4-BE49-F238E27FC236}">
                  <a16:creationId xmlns:a16="http://schemas.microsoft.com/office/drawing/2014/main" id="{0A4A86AF-2373-42F7-9AA4-C780DC8C7D26}"/>
                </a:ext>
              </a:extLst>
            </p:cNvPr>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05;p63">
              <a:extLst>
                <a:ext uri="{FF2B5EF4-FFF2-40B4-BE49-F238E27FC236}">
                  <a16:creationId xmlns:a16="http://schemas.microsoft.com/office/drawing/2014/main" id="{6B978432-042D-4B62-A920-21F985D50B3E}"/>
                </a:ext>
              </a:extLst>
            </p:cNvPr>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06;p63">
              <a:extLst>
                <a:ext uri="{FF2B5EF4-FFF2-40B4-BE49-F238E27FC236}">
                  <a16:creationId xmlns:a16="http://schemas.microsoft.com/office/drawing/2014/main" id="{CD8DD3CF-2758-468D-805E-736BC8C77CFB}"/>
                </a:ext>
              </a:extLst>
            </p:cNvPr>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07;p63">
              <a:extLst>
                <a:ext uri="{FF2B5EF4-FFF2-40B4-BE49-F238E27FC236}">
                  <a16:creationId xmlns:a16="http://schemas.microsoft.com/office/drawing/2014/main" id="{69DD81A3-46B8-4248-8A3D-6F0BEF275F6B}"/>
                </a:ext>
              </a:extLst>
            </p:cNvPr>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08;p63">
              <a:extLst>
                <a:ext uri="{FF2B5EF4-FFF2-40B4-BE49-F238E27FC236}">
                  <a16:creationId xmlns:a16="http://schemas.microsoft.com/office/drawing/2014/main" id="{6CB3D02A-F8CD-44D8-8476-E0BF628CE083}"/>
                </a:ext>
              </a:extLst>
            </p:cNvPr>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09;p63">
              <a:extLst>
                <a:ext uri="{FF2B5EF4-FFF2-40B4-BE49-F238E27FC236}">
                  <a16:creationId xmlns:a16="http://schemas.microsoft.com/office/drawing/2014/main" id="{C97F578F-DE42-4B20-A2F7-4F8F2CF34300}"/>
                </a:ext>
              </a:extLst>
            </p:cNvPr>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10;p63">
              <a:extLst>
                <a:ext uri="{FF2B5EF4-FFF2-40B4-BE49-F238E27FC236}">
                  <a16:creationId xmlns:a16="http://schemas.microsoft.com/office/drawing/2014/main" id="{D945D312-92A2-41A3-8725-DE9E477BC8A3}"/>
                </a:ext>
              </a:extLst>
            </p:cNvPr>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11;p63">
              <a:extLst>
                <a:ext uri="{FF2B5EF4-FFF2-40B4-BE49-F238E27FC236}">
                  <a16:creationId xmlns:a16="http://schemas.microsoft.com/office/drawing/2014/main" id="{75D39BB4-49F7-4475-8D0D-E039A2DF5648}"/>
                </a:ext>
              </a:extLst>
            </p:cNvPr>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12;p63">
              <a:extLst>
                <a:ext uri="{FF2B5EF4-FFF2-40B4-BE49-F238E27FC236}">
                  <a16:creationId xmlns:a16="http://schemas.microsoft.com/office/drawing/2014/main" id="{D3E511A2-0E28-4314-AA14-6FDE71897B33}"/>
                </a:ext>
              </a:extLst>
            </p:cNvPr>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13;p63">
              <a:extLst>
                <a:ext uri="{FF2B5EF4-FFF2-40B4-BE49-F238E27FC236}">
                  <a16:creationId xmlns:a16="http://schemas.microsoft.com/office/drawing/2014/main" id="{C1E621C4-B3A7-4149-A6C4-B35C40B1940D}"/>
                </a:ext>
              </a:extLst>
            </p:cNvPr>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14;p63">
              <a:extLst>
                <a:ext uri="{FF2B5EF4-FFF2-40B4-BE49-F238E27FC236}">
                  <a16:creationId xmlns:a16="http://schemas.microsoft.com/office/drawing/2014/main" id="{634817BF-0251-405E-A8D1-4DED50E24F8A}"/>
                </a:ext>
              </a:extLst>
            </p:cNvPr>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15;p63">
              <a:extLst>
                <a:ext uri="{FF2B5EF4-FFF2-40B4-BE49-F238E27FC236}">
                  <a16:creationId xmlns:a16="http://schemas.microsoft.com/office/drawing/2014/main" id="{E1FD8F27-D28F-4B78-A9C5-945185DC1E7F}"/>
                </a:ext>
              </a:extLst>
            </p:cNvPr>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16;p63">
              <a:extLst>
                <a:ext uri="{FF2B5EF4-FFF2-40B4-BE49-F238E27FC236}">
                  <a16:creationId xmlns:a16="http://schemas.microsoft.com/office/drawing/2014/main" id="{99078FF7-DAC3-4662-9284-158DC9FBFA53}"/>
                </a:ext>
              </a:extLst>
            </p:cNvPr>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17;p63">
              <a:extLst>
                <a:ext uri="{FF2B5EF4-FFF2-40B4-BE49-F238E27FC236}">
                  <a16:creationId xmlns:a16="http://schemas.microsoft.com/office/drawing/2014/main" id="{DA8D6E81-1C7C-4B35-BBD9-E0305C089308}"/>
                </a:ext>
              </a:extLst>
            </p:cNvPr>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18;p63">
              <a:extLst>
                <a:ext uri="{FF2B5EF4-FFF2-40B4-BE49-F238E27FC236}">
                  <a16:creationId xmlns:a16="http://schemas.microsoft.com/office/drawing/2014/main" id="{E3B4DF2A-30BD-4CF1-B97F-0065B956F0AE}"/>
                </a:ext>
              </a:extLst>
            </p:cNvPr>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19;p63">
              <a:extLst>
                <a:ext uri="{FF2B5EF4-FFF2-40B4-BE49-F238E27FC236}">
                  <a16:creationId xmlns:a16="http://schemas.microsoft.com/office/drawing/2014/main" id="{61AE7E93-5A88-4DB8-B4EF-17C6A80852FB}"/>
                </a:ext>
              </a:extLst>
            </p:cNvPr>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20;p63">
              <a:extLst>
                <a:ext uri="{FF2B5EF4-FFF2-40B4-BE49-F238E27FC236}">
                  <a16:creationId xmlns:a16="http://schemas.microsoft.com/office/drawing/2014/main" id="{B95D5370-4041-48D3-84F8-B9BBA7CCC709}"/>
                </a:ext>
              </a:extLst>
            </p:cNvPr>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21;p63">
              <a:extLst>
                <a:ext uri="{FF2B5EF4-FFF2-40B4-BE49-F238E27FC236}">
                  <a16:creationId xmlns:a16="http://schemas.microsoft.com/office/drawing/2014/main" id="{649B7EF5-5579-4C34-A2A6-9C331AEEF405}"/>
                </a:ext>
              </a:extLst>
            </p:cNvPr>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22;p63">
              <a:extLst>
                <a:ext uri="{FF2B5EF4-FFF2-40B4-BE49-F238E27FC236}">
                  <a16:creationId xmlns:a16="http://schemas.microsoft.com/office/drawing/2014/main" id="{17715017-B908-4D66-9B63-2805F9D22EF0}"/>
                </a:ext>
              </a:extLst>
            </p:cNvPr>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23;p63">
              <a:extLst>
                <a:ext uri="{FF2B5EF4-FFF2-40B4-BE49-F238E27FC236}">
                  <a16:creationId xmlns:a16="http://schemas.microsoft.com/office/drawing/2014/main" id="{27F059B5-77E0-423B-8CC3-64457F1B97C2}"/>
                </a:ext>
              </a:extLst>
            </p:cNvPr>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24;p63">
              <a:extLst>
                <a:ext uri="{FF2B5EF4-FFF2-40B4-BE49-F238E27FC236}">
                  <a16:creationId xmlns:a16="http://schemas.microsoft.com/office/drawing/2014/main" id="{44EF7A36-7684-4C16-A112-B7AF81B43586}"/>
                </a:ext>
              </a:extLst>
            </p:cNvPr>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25;p63">
              <a:extLst>
                <a:ext uri="{FF2B5EF4-FFF2-40B4-BE49-F238E27FC236}">
                  <a16:creationId xmlns:a16="http://schemas.microsoft.com/office/drawing/2014/main" id="{DC3B247F-2A42-46C6-AED7-132B7F66612B}"/>
                </a:ext>
              </a:extLst>
            </p:cNvPr>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26;p63">
              <a:extLst>
                <a:ext uri="{FF2B5EF4-FFF2-40B4-BE49-F238E27FC236}">
                  <a16:creationId xmlns:a16="http://schemas.microsoft.com/office/drawing/2014/main" id="{A276CC14-2F04-4E3C-A117-B5A5571114FB}"/>
                </a:ext>
              </a:extLst>
            </p:cNvPr>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27;p63">
              <a:extLst>
                <a:ext uri="{FF2B5EF4-FFF2-40B4-BE49-F238E27FC236}">
                  <a16:creationId xmlns:a16="http://schemas.microsoft.com/office/drawing/2014/main" id="{D6F16C44-0569-4D4F-9FDF-4A3DD168F1DA}"/>
                </a:ext>
              </a:extLst>
            </p:cNvPr>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28;p63">
              <a:extLst>
                <a:ext uri="{FF2B5EF4-FFF2-40B4-BE49-F238E27FC236}">
                  <a16:creationId xmlns:a16="http://schemas.microsoft.com/office/drawing/2014/main" id="{6CABD1D6-EA87-493A-8C12-AE60A1EE5BF0}"/>
                </a:ext>
              </a:extLst>
            </p:cNvPr>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29;p63">
              <a:extLst>
                <a:ext uri="{FF2B5EF4-FFF2-40B4-BE49-F238E27FC236}">
                  <a16:creationId xmlns:a16="http://schemas.microsoft.com/office/drawing/2014/main" id="{85CFB383-94C1-4B2F-B0C9-79F2E52861BA}"/>
                </a:ext>
              </a:extLst>
            </p:cNvPr>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30;p63">
              <a:extLst>
                <a:ext uri="{FF2B5EF4-FFF2-40B4-BE49-F238E27FC236}">
                  <a16:creationId xmlns:a16="http://schemas.microsoft.com/office/drawing/2014/main" id="{26F073DA-9F11-4A42-846B-92325620B73C}"/>
                </a:ext>
              </a:extLst>
            </p:cNvPr>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31;p63">
              <a:extLst>
                <a:ext uri="{FF2B5EF4-FFF2-40B4-BE49-F238E27FC236}">
                  <a16:creationId xmlns:a16="http://schemas.microsoft.com/office/drawing/2014/main" id="{097D651C-5978-4594-95A3-748456B4B2C8}"/>
                </a:ext>
              </a:extLst>
            </p:cNvPr>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32;p63">
              <a:extLst>
                <a:ext uri="{FF2B5EF4-FFF2-40B4-BE49-F238E27FC236}">
                  <a16:creationId xmlns:a16="http://schemas.microsoft.com/office/drawing/2014/main" id="{86A92570-2B7E-4685-85F3-7E645E6DE032}"/>
                </a:ext>
              </a:extLst>
            </p:cNvPr>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33;p63">
              <a:extLst>
                <a:ext uri="{FF2B5EF4-FFF2-40B4-BE49-F238E27FC236}">
                  <a16:creationId xmlns:a16="http://schemas.microsoft.com/office/drawing/2014/main" id="{36FCB385-AD97-4EBA-B912-E4CDB3865711}"/>
                </a:ext>
              </a:extLst>
            </p:cNvPr>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34;p63">
              <a:extLst>
                <a:ext uri="{FF2B5EF4-FFF2-40B4-BE49-F238E27FC236}">
                  <a16:creationId xmlns:a16="http://schemas.microsoft.com/office/drawing/2014/main" id="{3C4B065D-D5FC-4A03-8039-480ED8A1BE3B}"/>
                </a:ext>
              </a:extLst>
            </p:cNvPr>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35;p63">
              <a:extLst>
                <a:ext uri="{FF2B5EF4-FFF2-40B4-BE49-F238E27FC236}">
                  <a16:creationId xmlns:a16="http://schemas.microsoft.com/office/drawing/2014/main" id="{09883FC9-CE47-4A4D-9030-EC80E401A77C}"/>
                </a:ext>
              </a:extLst>
            </p:cNvPr>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36;p63">
              <a:extLst>
                <a:ext uri="{FF2B5EF4-FFF2-40B4-BE49-F238E27FC236}">
                  <a16:creationId xmlns:a16="http://schemas.microsoft.com/office/drawing/2014/main" id="{F67B89B0-A2B5-4775-9920-651BD463FB6D}"/>
                </a:ext>
              </a:extLst>
            </p:cNvPr>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37;p63">
              <a:extLst>
                <a:ext uri="{FF2B5EF4-FFF2-40B4-BE49-F238E27FC236}">
                  <a16:creationId xmlns:a16="http://schemas.microsoft.com/office/drawing/2014/main" id="{9933C7AE-BBDD-4B7B-95CC-C53D2627547C}"/>
                </a:ext>
              </a:extLst>
            </p:cNvPr>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38;p63">
              <a:extLst>
                <a:ext uri="{FF2B5EF4-FFF2-40B4-BE49-F238E27FC236}">
                  <a16:creationId xmlns:a16="http://schemas.microsoft.com/office/drawing/2014/main" id="{3E1F267D-2DD4-4482-BE78-B648BC8CBE8F}"/>
                </a:ext>
              </a:extLst>
            </p:cNvPr>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39;p63">
              <a:extLst>
                <a:ext uri="{FF2B5EF4-FFF2-40B4-BE49-F238E27FC236}">
                  <a16:creationId xmlns:a16="http://schemas.microsoft.com/office/drawing/2014/main" id="{E63F7329-EDDD-452D-8E1F-77AE46DFE9DB}"/>
                </a:ext>
              </a:extLst>
            </p:cNvPr>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40;p63">
              <a:extLst>
                <a:ext uri="{FF2B5EF4-FFF2-40B4-BE49-F238E27FC236}">
                  <a16:creationId xmlns:a16="http://schemas.microsoft.com/office/drawing/2014/main" id="{E9176FEA-49B2-4C41-AF8F-EAD47132A927}"/>
                </a:ext>
              </a:extLst>
            </p:cNvPr>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41;p63">
              <a:extLst>
                <a:ext uri="{FF2B5EF4-FFF2-40B4-BE49-F238E27FC236}">
                  <a16:creationId xmlns:a16="http://schemas.microsoft.com/office/drawing/2014/main" id="{8251ADC3-83C8-49BA-8CBD-8C58650A4C00}"/>
                </a:ext>
              </a:extLst>
            </p:cNvPr>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42;p63">
              <a:extLst>
                <a:ext uri="{FF2B5EF4-FFF2-40B4-BE49-F238E27FC236}">
                  <a16:creationId xmlns:a16="http://schemas.microsoft.com/office/drawing/2014/main" id="{E00539E5-2B8A-45DA-B34A-CC0C11046E75}"/>
                </a:ext>
              </a:extLst>
            </p:cNvPr>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267;p43"/>
          <p:cNvSpPr txBox="1">
            <a:spLocks/>
          </p:cNvSpPr>
          <p:nvPr/>
        </p:nvSpPr>
        <p:spPr>
          <a:xfrm>
            <a:off x="1058668" y="1040608"/>
            <a:ext cx="3124485" cy="963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600"/>
              <a:buFont typeface="Barlow Semi Condensed"/>
              <a:buNone/>
              <a:defRPr sz="1600" b="0"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r>
              <a:rPr lang="es-EC" sz="3200" dirty="0">
                <a:solidFill>
                  <a:srgbClr val="595959"/>
                </a:solidFill>
                <a:latin typeface="Fjalla One" panose="020B0604020202020204" charset="0"/>
              </a:rPr>
              <a:t>Implementación</a:t>
            </a:r>
          </a:p>
        </p:txBody>
      </p:sp>
      <p:sp>
        <p:nvSpPr>
          <p:cNvPr id="295" name="CuadroTexto 294"/>
          <p:cNvSpPr txBox="1"/>
          <p:nvPr/>
        </p:nvSpPr>
        <p:spPr>
          <a:xfrm>
            <a:off x="7885319" y="4835723"/>
            <a:ext cx="1503610" cy="307777"/>
          </a:xfrm>
          <a:prstGeom prst="rect">
            <a:avLst/>
          </a:prstGeom>
          <a:noFill/>
        </p:spPr>
        <p:txBody>
          <a:bodyPr wrap="square" rtlCol="0">
            <a:spAutoFit/>
          </a:bodyPr>
          <a:lstStyle/>
          <a:p>
            <a:r>
              <a:rPr lang="es-EC" dirty="0">
                <a:solidFill>
                  <a:schemeClr val="accent6"/>
                </a:solidFill>
              </a:rPr>
              <a:t>Helen Bernal</a:t>
            </a:r>
          </a:p>
        </p:txBody>
      </p:sp>
    </p:spTree>
    <p:extLst>
      <p:ext uri="{BB962C8B-B14F-4D97-AF65-F5344CB8AC3E}">
        <p14:creationId xmlns:p14="http://schemas.microsoft.com/office/powerpoint/2010/main" val="42846179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p50"/>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CONCLUSIONES</a:t>
            </a:r>
            <a:endParaRPr dirty="0"/>
          </a:p>
        </p:txBody>
      </p:sp>
      <p:grpSp>
        <p:nvGrpSpPr>
          <p:cNvPr id="2676" name="Google Shape;2676;p50"/>
          <p:cNvGrpSpPr/>
          <p:nvPr/>
        </p:nvGrpSpPr>
        <p:grpSpPr>
          <a:xfrm>
            <a:off x="1980375" y="1074788"/>
            <a:ext cx="5183250" cy="3541786"/>
            <a:chOff x="277900" y="420125"/>
            <a:chExt cx="6852525" cy="4682425"/>
          </a:xfrm>
        </p:grpSpPr>
        <p:sp>
          <p:nvSpPr>
            <p:cNvPr id="2677" name="Google Shape;2677;p50"/>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0"/>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0"/>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0"/>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0"/>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0"/>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0"/>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0"/>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0"/>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0"/>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0"/>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0"/>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0"/>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0"/>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0"/>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0"/>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0"/>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0"/>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0"/>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0"/>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0"/>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0"/>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0"/>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0"/>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0"/>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0"/>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0"/>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0"/>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0"/>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0"/>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0"/>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0"/>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0"/>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0"/>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0"/>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0"/>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0"/>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0"/>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0"/>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0"/>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0"/>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0"/>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0"/>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0"/>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0"/>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0"/>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0"/>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0"/>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0"/>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0"/>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0"/>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0"/>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0"/>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0"/>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0"/>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0"/>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0"/>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0"/>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0"/>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0"/>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0"/>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0"/>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0"/>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0"/>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0"/>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0"/>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0"/>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0"/>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0"/>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0"/>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0"/>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0"/>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0"/>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0"/>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0"/>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0"/>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0"/>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0"/>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0"/>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0"/>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0"/>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0"/>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0"/>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0"/>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0"/>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0"/>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0"/>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0"/>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0"/>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0"/>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0"/>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0"/>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0"/>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0"/>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0"/>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0"/>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0"/>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0"/>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0"/>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0"/>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0"/>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0"/>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0"/>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0"/>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0"/>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0"/>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0"/>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0"/>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0"/>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0"/>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0"/>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0"/>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0"/>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0"/>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0"/>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0"/>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0"/>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0"/>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0"/>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0"/>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0"/>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0"/>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0"/>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0"/>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0"/>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0"/>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0"/>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0"/>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0"/>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0"/>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0"/>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0"/>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0"/>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0"/>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0"/>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0"/>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0"/>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0"/>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0"/>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0"/>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0"/>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0"/>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0"/>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0"/>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0"/>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0"/>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0"/>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0"/>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0"/>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0"/>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0"/>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0"/>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0"/>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0"/>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0"/>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0"/>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0"/>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0"/>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0"/>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0"/>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0"/>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0"/>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0"/>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0"/>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0"/>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0"/>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0"/>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0"/>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0"/>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0"/>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0"/>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0"/>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8" name="Google Shape;2868;p50"/>
          <p:cNvSpPr txBox="1">
            <a:spLocks noGrp="1"/>
          </p:cNvSpPr>
          <p:nvPr>
            <p:ph type="subTitle" idx="2"/>
          </p:nvPr>
        </p:nvSpPr>
        <p:spPr>
          <a:xfrm>
            <a:off x="3749040" y="126165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PORQUE</a:t>
            </a:r>
            <a:endParaRPr dirty="0">
              <a:solidFill>
                <a:srgbClr val="77C6FC"/>
              </a:solidFill>
            </a:endParaRPr>
          </a:p>
        </p:txBody>
      </p:sp>
      <p:sp>
        <p:nvSpPr>
          <p:cNvPr id="2869" name="Google Shape;2869;p50"/>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PARA QUE</a:t>
            </a:r>
            <a:endParaRPr dirty="0">
              <a:solidFill>
                <a:srgbClr val="77C6FC"/>
              </a:solidFill>
            </a:endParaRPr>
          </a:p>
        </p:txBody>
      </p:sp>
      <p:sp>
        <p:nvSpPr>
          <p:cNvPr id="2870" name="Google Shape;2870;p50"/>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QUE</a:t>
            </a:r>
            <a:endParaRPr dirty="0">
              <a:solidFill>
                <a:srgbClr val="77C6FC"/>
              </a:solidFill>
            </a:endParaRPr>
          </a:p>
        </p:txBody>
      </p:sp>
      <p:sp>
        <p:nvSpPr>
          <p:cNvPr id="2871" name="Google Shape;2871;p50"/>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595959"/>
                </a:solidFill>
                <a:latin typeface="Barlow Semi Condensed"/>
                <a:ea typeface="Barlow Semi Condensed"/>
                <a:cs typeface="Barlow Semi Condensed"/>
                <a:sym typeface="Barlow Semi Condensed"/>
              </a:rPr>
              <a:t>Para la organizacion.</a:t>
            </a:r>
            <a:endParaRPr dirty="0">
              <a:solidFill>
                <a:srgbClr val="595959"/>
              </a:solidFill>
              <a:latin typeface="Barlow Semi Condensed"/>
              <a:ea typeface="Barlow Semi Condensed"/>
              <a:cs typeface="Barlow Semi Condensed"/>
              <a:sym typeface="Barlow Semi Condensed"/>
            </a:endParaRPr>
          </a:p>
        </p:txBody>
      </p:sp>
      <p:sp>
        <p:nvSpPr>
          <p:cNvPr id="2872" name="Google Shape;2872;p50"/>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595959"/>
                </a:solidFill>
                <a:latin typeface="Barlow Semi Condensed"/>
                <a:ea typeface="Barlow Semi Condensed"/>
                <a:cs typeface="Barlow Semi Condensed"/>
                <a:sym typeface="Barlow Semi Condensed"/>
              </a:rPr>
              <a:t>Hay mas de un solo proceso en ejecucion.</a:t>
            </a:r>
            <a:endParaRPr dirty="0">
              <a:solidFill>
                <a:srgbClr val="595959"/>
              </a:solidFill>
              <a:latin typeface="Barlow Semi Condensed"/>
              <a:ea typeface="Barlow Semi Condensed"/>
              <a:cs typeface="Barlow Semi Condensed"/>
              <a:sym typeface="Barlow Semi Condensed"/>
            </a:endParaRPr>
          </a:p>
        </p:txBody>
      </p:sp>
      <p:sp>
        <p:nvSpPr>
          <p:cNvPr id="2873" name="Google Shape;2873;p50"/>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solidFill>
                  <a:srgbClr val="595959"/>
                </a:solidFill>
              </a:rPr>
              <a:t>S</a:t>
            </a:r>
            <a:r>
              <a:rPr lang="es-ES" dirty="0">
                <a:solidFill>
                  <a:srgbClr val="595959"/>
                </a:solidFill>
                <a:latin typeface="Barlow Semi Condensed"/>
                <a:ea typeface="Barlow Semi Condensed"/>
                <a:cs typeface="Barlow Semi Condensed"/>
                <a:sym typeface="Barlow Semi Condensed"/>
              </a:rPr>
              <a:t>e refiere a la habilidad.</a:t>
            </a:r>
            <a:endParaRPr dirty="0">
              <a:solidFill>
                <a:srgbClr val="595959"/>
              </a:solidFill>
              <a:latin typeface="Barlow Semi Condensed"/>
              <a:ea typeface="Barlow Semi Condensed"/>
              <a:cs typeface="Barlow Semi Condensed"/>
              <a:sym typeface="Barlow Semi Condensed"/>
            </a:endParaRPr>
          </a:p>
        </p:txBody>
      </p:sp>
      <p:grpSp>
        <p:nvGrpSpPr>
          <p:cNvPr id="2874" name="Google Shape;2874;p50"/>
          <p:cNvGrpSpPr/>
          <p:nvPr/>
        </p:nvGrpSpPr>
        <p:grpSpPr>
          <a:xfrm>
            <a:off x="2021644" y="1725712"/>
            <a:ext cx="175013" cy="27000"/>
            <a:chOff x="5662375" y="212375"/>
            <a:chExt cx="175013" cy="27000"/>
          </a:xfrm>
        </p:grpSpPr>
        <p:sp>
          <p:nvSpPr>
            <p:cNvPr id="2875" name="Google Shape;2875;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50"/>
          <p:cNvGrpSpPr/>
          <p:nvPr/>
        </p:nvGrpSpPr>
        <p:grpSpPr>
          <a:xfrm>
            <a:off x="4484519" y="1167573"/>
            <a:ext cx="175013" cy="27000"/>
            <a:chOff x="5662375" y="212375"/>
            <a:chExt cx="175013" cy="27000"/>
          </a:xfrm>
        </p:grpSpPr>
        <p:sp>
          <p:nvSpPr>
            <p:cNvPr id="2879" name="Google Shape;2879;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2" name="Google Shape;2882;p50"/>
          <p:cNvGrpSpPr/>
          <p:nvPr/>
        </p:nvGrpSpPr>
        <p:grpSpPr>
          <a:xfrm>
            <a:off x="6949194" y="1725699"/>
            <a:ext cx="175013" cy="27000"/>
            <a:chOff x="5662375" y="212375"/>
            <a:chExt cx="175013" cy="27000"/>
          </a:xfrm>
        </p:grpSpPr>
        <p:sp>
          <p:nvSpPr>
            <p:cNvPr id="2883" name="Google Shape;2883;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0"/>
          <p:cNvGrpSpPr/>
          <p:nvPr/>
        </p:nvGrpSpPr>
        <p:grpSpPr>
          <a:xfrm>
            <a:off x="5495189" y="2811226"/>
            <a:ext cx="203374" cy="179736"/>
            <a:chOff x="-3137650" y="2787000"/>
            <a:chExt cx="291450" cy="257575"/>
          </a:xfrm>
        </p:grpSpPr>
        <p:sp>
          <p:nvSpPr>
            <p:cNvPr id="2887" name="Google Shape;2887;p50"/>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0"/>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0"/>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0"/>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0"/>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0"/>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0"/>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0"/>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0"/>
          <p:cNvGrpSpPr/>
          <p:nvPr/>
        </p:nvGrpSpPr>
        <p:grpSpPr>
          <a:xfrm>
            <a:off x="3830965" y="2799136"/>
            <a:ext cx="203915" cy="203915"/>
            <a:chOff x="-6354300" y="2757075"/>
            <a:chExt cx="292225" cy="292225"/>
          </a:xfrm>
        </p:grpSpPr>
        <p:sp>
          <p:nvSpPr>
            <p:cNvPr id="2896" name="Google Shape;2896;p5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50"/>
          <p:cNvGrpSpPr/>
          <p:nvPr/>
        </p:nvGrpSpPr>
        <p:grpSpPr>
          <a:xfrm>
            <a:off x="4917834" y="2603164"/>
            <a:ext cx="203374" cy="203915"/>
            <a:chOff x="-1700225" y="2768875"/>
            <a:chExt cx="291450" cy="292225"/>
          </a:xfrm>
        </p:grpSpPr>
        <p:sp>
          <p:nvSpPr>
            <p:cNvPr id="2901" name="Google Shape;2901;p50"/>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0"/>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0"/>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0"/>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0"/>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0"/>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p50"/>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CODIGO DE GITHUB</a:t>
            </a:r>
            <a:endParaRPr dirty="0"/>
          </a:p>
        </p:txBody>
      </p:sp>
      <p:grpSp>
        <p:nvGrpSpPr>
          <p:cNvPr id="2676" name="Google Shape;2676;p50"/>
          <p:cNvGrpSpPr/>
          <p:nvPr/>
        </p:nvGrpSpPr>
        <p:grpSpPr>
          <a:xfrm>
            <a:off x="1980375" y="1074788"/>
            <a:ext cx="5183250" cy="3541786"/>
            <a:chOff x="277900" y="420125"/>
            <a:chExt cx="6852525" cy="4682425"/>
          </a:xfrm>
        </p:grpSpPr>
        <p:sp>
          <p:nvSpPr>
            <p:cNvPr id="2677" name="Google Shape;2677;p50"/>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0"/>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0"/>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0"/>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0"/>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0"/>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0"/>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0"/>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0"/>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0"/>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0"/>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0"/>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0"/>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0"/>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0"/>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0"/>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0"/>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0"/>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0"/>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0"/>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0"/>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0"/>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0"/>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0"/>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0"/>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0"/>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0"/>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0"/>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0"/>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0"/>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0"/>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0"/>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0"/>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0"/>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0"/>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0"/>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0"/>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0"/>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0"/>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0"/>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0"/>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0"/>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0"/>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0"/>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0"/>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0"/>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0"/>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0"/>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0"/>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0"/>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0"/>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0"/>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0"/>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0"/>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0"/>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0"/>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0"/>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0"/>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0"/>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0"/>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0"/>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0"/>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0"/>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0"/>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0"/>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0"/>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0"/>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0"/>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0"/>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0"/>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0"/>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0"/>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0"/>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0"/>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0"/>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0"/>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0"/>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0"/>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0"/>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0"/>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0"/>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0"/>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0"/>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0"/>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0"/>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0"/>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0"/>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0"/>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0"/>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0"/>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0"/>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0"/>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0"/>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0"/>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0"/>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0"/>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0"/>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0"/>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0"/>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0"/>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0"/>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0"/>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0"/>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0"/>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0"/>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0"/>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0"/>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0"/>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0"/>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0"/>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0"/>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0"/>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0"/>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0"/>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0"/>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0"/>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0"/>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0"/>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0"/>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0"/>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0"/>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0"/>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0"/>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0"/>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0"/>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0"/>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0"/>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0"/>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0"/>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0"/>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0"/>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0"/>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0"/>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0"/>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0"/>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0"/>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0"/>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0"/>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0"/>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0"/>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0"/>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0"/>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0"/>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0"/>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0"/>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0"/>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0"/>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0"/>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0"/>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0"/>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0"/>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0"/>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0"/>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0"/>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0"/>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0"/>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0"/>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0"/>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0"/>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0"/>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0"/>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0"/>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0"/>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0"/>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0"/>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0"/>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0"/>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0"/>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0"/>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0"/>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0"/>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0"/>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0"/>
          <p:cNvGrpSpPr/>
          <p:nvPr/>
        </p:nvGrpSpPr>
        <p:grpSpPr>
          <a:xfrm>
            <a:off x="5495189" y="2811226"/>
            <a:ext cx="203374" cy="179736"/>
            <a:chOff x="-3137650" y="2787000"/>
            <a:chExt cx="291450" cy="257575"/>
          </a:xfrm>
        </p:grpSpPr>
        <p:sp>
          <p:nvSpPr>
            <p:cNvPr id="2887" name="Google Shape;2887;p50"/>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0"/>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0"/>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0"/>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0"/>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0"/>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0"/>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0"/>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0"/>
          <p:cNvGrpSpPr/>
          <p:nvPr/>
        </p:nvGrpSpPr>
        <p:grpSpPr>
          <a:xfrm>
            <a:off x="3830965" y="2799136"/>
            <a:ext cx="203915" cy="203915"/>
            <a:chOff x="-6354300" y="2757075"/>
            <a:chExt cx="292225" cy="292225"/>
          </a:xfrm>
        </p:grpSpPr>
        <p:sp>
          <p:nvSpPr>
            <p:cNvPr id="2896" name="Google Shape;2896;p5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50"/>
          <p:cNvGrpSpPr/>
          <p:nvPr/>
        </p:nvGrpSpPr>
        <p:grpSpPr>
          <a:xfrm>
            <a:off x="4917834" y="2603164"/>
            <a:ext cx="203374" cy="203915"/>
            <a:chOff x="-1700225" y="2768875"/>
            <a:chExt cx="291450" cy="292225"/>
          </a:xfrm>
        </p:grpSpPr>
        <p:sp>
          <p:nvSpPr>
            <p:cNvPr id="2901" name="Google Shape;2901;p50"/>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0"/>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0"/>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0"/>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0"/>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0"/>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GitHub Key Features Now Free For All Users - Somag News">
            <a:extLst>
              <a:ext uri="{FF2B5EF4-FFF2-40B4-BE49-F238E27FC236}">
                <a16:creationId xmlns:a16="http://schemas.microsoft.com/office/drawing/2014/main" id="{E864F440-CA5C-4C7F-B5E2-9BF3BFD4EB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48" r="22904"/>
          <a:stretch/>
        </p:blipFill>
        <p:spPr bwMode="auto">
          <a:xfrm>
            <a:off x="510027" y="1117617"/>
            <a:ext cx="1486440" cy="1485547"/>
          </a:xfrm>
          <a:prstGeom prst="rect">
            <a:avLst/>
          </a:prstGeom>
          <a:noFill/>
          <a:extLst>
            <a:ext uri="{909E8E84-426E-40DD-AFC4-6F175D3DCCD1}">
              <a14:hiddenFill xmlns:a14="http://schemas.microsoft.com/office/drawing/2010/main">
                <a:solidFill>
                  <a:srgbClr val="FFFFFF"/>
                </a:solidFill>
              </a14:hiddenFill>
            </a:ext>
          </a:extLst>
        </p:spPr>
      </p:pic>
      <p:sp>
        <p:nvSpPr>
          <p:cNvPr id="248" name="CuadroTexto 247">
            <a:extLst>
              <a:ext uri="{FF2B5EF4-FFF2-40B4-BE49-F238E27FC236}">
                <a16:creationId xmlns:a16="http://schemas.microsoft.com/office/drawing/2014/main" id="{7993EC1B-66CC-45D7-8133-09C84F030FC0}"/>
              </a:ext>
            </a:extLst>
          </p:cNvPr>
          <p:cNvSpPr txBox="1"/>
          <p:nvPr/>
        </p:nvSpPr>
        <p:spPr>
          <a:xfrm>
            <a:off x="2078445" y="1775386"/>
            <a:ext cx="6443869" cy="338554"/>
          </a:xfrm>
          <a:prstGeom prst="rect">
            <a:avLst/>
          </a:prstGeom>
          <a:noFill/>
        </p:spPr>
        <p:txBody>
          <a:bodyPr wrap="square">
            <a:spAutoFit/>
          </a:bodyPr>
          <a:lstStyle/>
          <a:p>
            <a:r>
              <a:rPr lang="es-ES" sz="1600" dirty="0">
                <a:solidFill>
                  <a:schemeClr val="tx1"/>
                </a:solidFill>
                <a:hlinkClick r:id="rId4">
                  <a:extLst>
                    <a:ext uri="{A12FA001-AC4F-418D-AE19-62706E023703}">
                      <ahyp:hlinkClr xmlns:ahyp="http://schemas.microsoft.com/office/drawing/2018/hyperlinkcolor" val="tx"/>
                    </a:ext>
                  </a:extLst>
                </a:hlinkClick>
              </a:rPr>
              <a:t>https://github.com/JoeTech-Studio/Problemas-De-Concurrencia.git</a:t>
            </a:r>
            <a:endParaRPr lang="es-ES" sz="1600" dirty="0">
              <a:solidFill>
                <a:schemeClr val="tx1"/>
              </a:solidFill>
            </a:endParaRPr>
          </a:p>
        </p:txBody>
      </p:sp>
    </p:spTree>
    <p:extLst>
      <p:ext uri="{BB962C8B-B14F-4D97-AF65-F5344CB8AC3E}">
        <p14:creationId xmlns:p14="http://schemas.microsoft.com/office/powerpoint/2010/main" val="19358654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1"/>
        <p:cNvGrpSpPr/>
        <p:nvPr/>
      </p:nvGrpSpPr>
      <p:grpSpPr>
        <a:xfrm>
          <a:off x="0" y="0"/>
          <a:ext cx="0" cy="0"/>
          <a:chOff x="0" y="0"/>
          <a:chExt cx="0" cy="0"/>
        </a:xfrm>
      </p:grpSpPr>
      <p:sp>
        <p:nvSpPr>
          <p:cNvPr id="3542" name="Google Shape;3542;p62"/>
          <p:cNvSpPr txBox="1">
            <a:spLocks noGrp="1"/>
          </p:cNvSpPr>
          <p:nvPr>
            <p:ph type="title"/>
          </p:nvPr>
        </p:nvSpPr>
        <p:spPr>
          <a:xfrm>
            <a:off x="2103150" y="17592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Gracias!</a:t>
            </a:r>
            <a:endParaRPr sz="7200" dirty="0"/>
          </a:p>
        </p:txBody>
      </p:sp>
      <p:sp>
        <p:nvSpPr>
          <p:cNvPr id="2" name="Rectángulo 1">
            <a:extLst>
              <a:ext uri="{FF2B5EF4-FFF2-40B4-BE49-F238E27FC236}">
                <a16:creationId xmlns:a16="http://schemas.microsoft.com/office/drawing/2014/main" id="{7CF604F0-41FA-4C01-BE8B-71F15463E319}"/>
              </a:ext>
            </a:extLst>
          </p:cNvPr>
          <p:cNvSpPr/>
          <p:nvPr/>
        </p:nvSpPr>
        <p:spPr>
          <a:xfrm>
            <a:off x="2462400" y="3614400"/>
            <a:ext cx="4348800" cy="84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grpSp>
        <p:nvGrpSpPr>
          <p:cNvPr id="2099" name="Google Shape;2099;p38"/>
          <p:cNvGrpSpPr/>
          <p:nvPr/>
        </p:nvGrpSpPr>
        <p:grpSpPr>
          <a:xfrm>
            <a:off x="3723719" y="407613"/>
            <a:ext cx="1679127" cy="1679127"/>
            <a:chOff x="3614228" y="234880"/>
            <a:chExt cx="1915500" cy="1915500"/>
          </a:xfrm>
        </p:grpSpPr>
        <p:sp>
          <p:nvSpPr>
            <p:cNvPr id="2100" name="Google Shape;2100;p38"/>
            <p:cNvSpPr/>
            <p:nvPr/>
          </p:nvSpPr>
          <p:spPr>
            <a:xfrm>
              <a:off x="3614228" y="234880"/>
              <a:ext cx="1915500" cy="1915500"/>
            </a:xfrm>
            <a:prstGeom prst="ellipse">
              <a:avLst/>
            </a:prstGeom>
            <a:solidFill>
              <a:srgbClr val="77C6FC"/>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3869711" y="490401"/>
              <a:ext cx="1404000" cy="1404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8"/>
          <p:cNvGrpSpPr/>
          <p:nvPr/>
        </p:nvGrpSpPr>
        <p:grpSpPr>
          <a:xfrm>
            <a:off x="4276542" y="950661"/>
            <a:ext cx="591455" cy="590639"/>
            <a:chOff x="1190625" y="238125"/>
            <a:chExt cx="5238750" cy="5231525"/>
          </a:xfrm>
        </p:grpSpPr>
        <p:sp>
          <p:nvSpPr>
            <p:cNvPr id="2104" name="Google Shape;2104;p38"/>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5" name="Google Shape;2105;p38"/>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6" name="Google Shape;2106;p38"/>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7" name="Google Shape;2107;p38"/>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8" name="Google Shape;2108;p38"/>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9" name="Google Shape;2109;p38"/>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0" name="Google Shape;2110;p38"/>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1" name="Google Shape;2111;p38"/>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8"/>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8"/>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14" name="Google Shape;2114;p38"/>
          <p:cNvSpPr txBox="1">
            <a:spLocks noGrp="1"/>
          </p:cNvSpPr>
          <p:nvPr>
            <p:ph type="title"/>
          </p:nvPr>
        </p:nvSpPr>
        <p:spPr>
          <a:xfrm>
            <a:off x="2094750" y="2190403"/>
            <a:ext cx="49542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Problemas de Concurrencia</a:t>
            </a:r>
            <a:endParaRPr dirty="0"/>
          </a:p>
        </p:txBody>
      </p:sp>
      <p:sp>
        <p:nvSpPr>
          <p:cNvPr id="2115" name="Google Shape;2115;p38"/>
          <p:cNvSpPr txBox="1">
            <a:spLocks noGrp="1"/>
          </p:cNvSpPr>
          <p:nvPr>
            <p:ph type="subTitle" idx="1"/>
          </p:nvPr>
        </p:nvSpPr>
        <p:spPr>
          <a:xfrm>
            <a:off x="2094600" y="2870065"/>
            <a:ext cx="4954500" cy="18658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600" dirty="0">
                <a:solidFill>
                  <a:schemeClr val="dk2"/>
                </a:solidFill>
                <a:latin typeface="Barlow Semi Condensed"/>
                <a:ea typeface="Barlow Semi Condensed"/>
                <a:cs typeface="Barlow Semi Condensed"/>
                <a:sym typeface="Barlow Semi Condensed"/>
              </a:rPr>
              <a:t>En los sistemas de tiempo compartido (aquellos con varios usuarios, procesos, tareas, trabajos que reparten el uso de CPU entre estos) se presentan muchos problemas debido a que los procesos compiten por los recursos del sistema.</a:t>
            </a:r>
          </a:p>
          <a:p>
            <a:pPr marL="0" lvl="0" indent="0" algn="ctr" rtl="0">
              <a:spcBef>
                <a:spcPts val="0"/>
              </a:spcBef>
              <a:spcAft>
                <a:spcPts val="0"/>
              </a:spcAft>
              <a:buNone/>
            </a:pPr>
            <a:r>
              <a:rPr lang="es-MX" sz="1600" dirty="0">
                <a:solidFill>
                  <a:schemeClr val="dk2"/>
                </a:solidFill>
                <a:latin typeface="Barlow Semi Condensed"/>
                <a:ea typeface="Barlow Semi Condensed"/>
                <a:cs typeface="Barlow Semi Condensed"/>
                <a:sym typeface="Barlow Semi Condensed"/>
              </a:rPr>
              <a:t>El sistema operativo debe ofrecer mecanismos para sincronizar la ejecución de procesos: semáforos, envío de mensajes, pipes, etc.</a:t>
            </a:r>
            <a:endParaRPr dirty="0">
              <a:latin typeface="Barlow Semi Condensed"/>
              <a:ea typeface="Barlow Semi Condensed"/>
              <a:cs typeface="Barlow Semi Condensed"/>
              <a:sym typeface="Barlow Semi Condensed"/>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é es Aerolínea de Bandera » Definición y Concepto">
            <a:extLst>
              <a:ext uri="{FF2B5EF4-FFF2-40B4-BE49-F238E27FC236}">
                <a16:creationId xmlns:a16="http://schemas.microsoft.com/office/drawing/2014/main" id="{B2E14580-E019-400E-9C17-F53120E40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365" y="377167"/>
            <a:ext cx="5707270" cy="438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98247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ás listo para el Buen Fin? averígualo con tres preguntas">
            <a:extLst>
              <a:ext uri="{FF2B5EF4-FFF2-40B4-BE49-F238E27FC236}">
                <a16:creationId xmlns:a16="http://schemas.microsoft.com/office/drawing/2014/main" id="{DB2B711F-D824-423C-BA3A-C5A129178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575" y="550234"/>
            <a:ext cx="6468850" cy="404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8938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p móvil de United escanea pasaportes - ElCapitalFinanciero.com - Noticias  Financieras de Panamá">
            <a:extLst>
              <a:ext uri="{FF2B5EF4-FFF2-40B4-BE49-F238E27FC236}">
                <a16:creationId xmlns:a16="http://schemas.microsoft.com/office/drawing/2014/main" id="{8A207A38-A693-4FEE-8259-95936A0D7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363" y="417992"/>
            <a:ext cx="6461273" cy="430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02639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se de Datos - Concepto, tipos y ejemplos">
            <a:extLst>
              <a:ext uri="{FF2B5EF4-FFF2-40B4-BE49-F238E27FC236}">
                <a16:creationId xmlns:a16="http://schemas.microsoft.com/office/drawing/2014/main" id="{44E324F3-7A81-4B8D-B945-80A6B52C8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288" y="840344"/>
            <a:ext cx="6691423" cy="346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1784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10009, Personas abordando un avión pequeño [Raw], Viajes y turismo - YouTube">
            <a:extLst>
              <a:ext uri="{FF2B5EF4-FFF2-40B4-BE49-F238E27FC236}">
                <a16:creationId xmlns:a16="http://schemas.microsoft.com/office/drawing/2014/main" id="{CE84D60A-5887-4A26-AA7F-C450B75CA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051" y="633966"/>
            <a:ext cx="6889898" cy="387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33030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as altas temperaturas dificultarán el despegue de aviones – Rumbos de Sol  &amp; Piedra">
            <a:extLst>
              <a:ext uri="{FF2B5EF4-FFF2-40B4-BE49-F238E27FC236}">
                <a16:creationId xmlns:a16="http://schemas.microsoft.com/office/drawing/2014/main" id="{74FE72CF-A009-4EED-BE19-92A2B061D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316" y="780260"/>
            <a:ext cx="6847367" cy="358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471655"/>
      </p:ext>
    </p:extLst>
  </p:cSld>
  <p:clrMapOvr>
    <a:masterClrMapping/>
  </p:clrMapOvr>
  <p:transition spd="slow">
    <p:push dir="u"/>
  </p:transition>
</p:sld>
</file>

<file path=ppt/theme/theme1.xml><?xml version="1.0" encoding="utf-8"?>
<a:theme xmlns:a="http://schemas.openxmlformats.org/drawingml/2006/main" name="Technology Consulting by Slidesgo">
  <a:themeElements>
    <a:clrScheme name="Simple Light">
      <a:dk1>
        <a:srgbClr val="000000"/>
      </a:dk1>
      <a:lt1>
        <a:srgbClr val="FFFFFF"/>
      </a:lt1>
      <a:dk2>
        <a:srgbClr val="595959"/>
      </a:dk2>
      <a:lt2>
        <a:srgbClr val="EEEEEE"/>
      </a:lt2>
      <a:accent1>
        <a:srgbClr val="77C6FC"/>
      </a:accent1>
      <a:accent2>
        <a:srgbClr val="BBE3FE"/>
      </a:accent2>
      <a:accent3>
        <a:srgbClr val="D6EEFE"/>
      </a:accent3>
      <a:accent4>
        <a:srgbClr val="BBE3FE"/>
      </a:accent4>
      <a:accent5>
        <a:srgbClr val="595959"/>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TotalTime>
  <Words>786</Words>
  <Application>Microsoft Office PowerPoint</Application>
  <PresentationFormat>Presentación en pantalla (16:9)</PresentationFormat>
  <Paragraphs>76</Paragraphs>
  <Slides>29</Slides>
  <Notes>17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Times New Roman</vt:lpstr>
      <vt:lpstr>Arial</vt:lpstr>
      <vt:lpstr>Barlow Semi Condensed Medium</vt:lpstr>
      <vt:lpstr>Wingdings</vt:lpstr>
      <vt:lpstr>Fjalla One</vt:lpstr>
      <vt:lpstr>Barlow Semi Condensed</vt:lpstr>
      <vt:lpstr>Technology Consulting by Slidesgo</vt:lpstr>
      <vt:lpstr>Presentación de PowerPoint</vt:lpstr>
      <vt:lpstr>Problemas de Concurrencia </vt:lpstr>
      <vt:lpstr>Problemas de Concurrencia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Lectores y Escritores</vt:lpstr>
      <vt:lpstr>Historia</vt:lpstr>
      <vt:lpstr>Presentación de PowerPoint</vt:lpstr>
      <vt:lpstr>El problema </vt:lpstr>
      <vt:lpstr>Puntos principales del problema </vt:lpstr>
      <vt:lpstr>Solución</vt:lpstr>
      <vt:lpstr>Restricciones</vt:lpstr>
      <vt:lpstr>Presentación de PowerPoint</vt:lpstr>
      <vt:lpstr>Filósofos Comensales</vt:lpstr>
      <vt:lpstr>Historia</vt:lpstr>
      <vt:lpstr>Presentación de PowerPoint</vt:lpstr>
      <vt:lpstr>El problema </vt:lpstr>
      <vt:lpstr>Objetivo</vt:lpstr>
      <vt:lpstr>Posibles soluciones</vt:lpstr>
      <vt:lpstr>Solución: Cola de palillos</vt:lpstr>
      <vt:lpstr>CONCLUSIONES</vt:lpstr>
      <vt:lpstr>CODIGO DE GITHUB</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USER</dc:creator>
  <cp:lastModifiedBy>JoeTech Studio</cp:lastModifiedBy>
  <cp:revision>30</cp:revision>
  <dcterms:modified xsi:type="dcterms:W3CDTF">2020-09-16T04:58:06Z</dcterms:modified>
</cp:coreProperties>
</file>